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6A0-2527-4AEC-A774-C793005FCA50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D9A6-6FD0-486B-8E67-69F7FC610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8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8400E-096E-45D6-BC85-DB94046053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92B4-3CF2-4234-A9FF-C16FF7A0A4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3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D462-2EAF-4FC3-AE5E-18913DE5A8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3FBE-BFD0-4F1C-831A-8E2ADCC4DC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9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B631-EEDF-402A-B02C-7846825930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27 w 3934"/>
                <a:gd name="T3" fmla="*/ 1331 h 1505"/>
                <a:gd name="T4" fmla="*/ 1293 w 3934"/>
                <a:gd name="T5" fmla="*/ 1157 h 1505"/>
                <a:gd name="T6" fmla="*/ 1832 w 3934"/>
                <a:gd name="T7" fmla="*/ 977 h 1505"/>
                <a:gd name="T8" fmla="*/ 2358 w 3934"/>
                <a:gd name="T9" fmla="*/ 792 h 1505"/>
                <a:gd name="T10" fmla="*/ 2616 w 3934"/>
                <a:gd name="T11" fmla="*/ 696 h 1505"/>
                <a:gd name="T12" fmla="*/ 2857 w 3934"/>
                <a:gd name="T13" fmla="*/ 606 h 1505"/>
                <a:gd name="T14" fmla="*/ 3098 w 3934"/>
                <a:gd name="T15" fmla="*/ 510 h 1505"/>
                <a:gd name="T16" fmla="*/ 3339 w 3934"/>
                <a:gd name="T17" fmla="*/ 420 h 1505"/>
                <a:gd name="T18" fmla="*/ 3558 w 3934"/>
                <a:gd name="T19" fmla="*/ 324 h 1505"/>
                <a:gd name="T20" fmla="*/ 3771 w 3934"/>
                <a:gd name="T21" fmla="*/ 234 h 1505"/>
                <a:gd name="T22" fmla="*/ 3987 w 3934"/>
                <a:gd name="T23" fmla="*/ 138 h 1505"/>
                <a:gd name="T24" fmla="*/ 4180 w 3934"/>
                <a:gd name="T25" fmla="*/ 48 h 1505"/>
                <a:gd name="T26" fmla="*/ 4180 w 3934"/>
                <a:gd name="T27" fmla="*/ 0 h 1505"/>
                <a:gd name="T28" fmla="*/ 3980 w 3934"/>
                <a:gd name="T29" fmla="*/ 96 h 1505"/>
                <a:gd name="T30" fmla="*/ 3759 w 3934"/>
                <a:gd name="T31" fmla="*/ 192 h 1505"/>
                <a:gd name="T32" fmla="*/ 3538 w 3934"/>
                <a:gd name="T33" fmla="*/ 288 h 1505"/>
                <a:gd name="T34" fmla="*/ 3315 w 3934"/>
                <a:gd name="T35" fmla="*/ 384 h 1505"/>
                <a:gd name="T36" fmla="*/ 3068 w 3934"/>
                <a:gd name="T37" fmla="*/ 480 h 1505"/>
                <a:gd name="T38" fmla="*/ 2817 w 3934"/>
                <a:gd name="T39" fmla="*/ 576 h 1505"/>
                <a:gd name="T40" fmla="*/ 2561 w 3934"/>
                <a:gd name="T41" fmla="*/ 672 h 1505"/>
                <a:gd name="T42" fmla="*/ 2304 w 3934"/>
                <a:gd name="T43" fmla="*/ 768 h 1505"/>
                <a:gd name="T44" fmla="*/ 2027 w 3934"/>
                <a:gd name="T45" fmla="*/ 864 h 1505"/>
                <a:gd name="T46" fmla="*/ 1750 w 3934"/>
                <a:gd name="T47" fmla="*/ 960 h 1505"/>
                <a:gd name="T48" fmla="*/ 1180 w 3934"/>
                <a:gd name="T49" fmla="*/ 1145 h 1505"/>
                <a:gd name="T50" fmla="*/ 60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90 w 1728"/>
                <a:gd name="T3" fmla="*/ 527 h 689"/>
                <a:gd name="T4" fmla="*/ 1023 w 1728"/>
                <a:gd name="T5" fmla="*/ 365 h 689"/>
                <a:gd name="T6" fmla="*/ 1223 w 1728"/>
                <a:gd name="T7" fmla="*/ 287 h 689"/>
                <a:gd name="T8" fmla="*/ 1437 w 1728"/>
                <a:gd name="T9" fmla="*/ 203 h 689"/>
                <a:gd name="T10" fmla="*/ 1647 w 1728"/>
                <a:gd name="T11" fmla="*/ 126 h 689"/>
                <a:gd name="T12" fmla="*/ 1828 w 1728"/>
                <a:gd name="T13" fmla="*/ 48 h 689"/>
                <a:gd name="T14" fmla="*/ 1828 w 1728"/>
                <a:gd name="T15" fmla="*/ 0 h 689"/>
                <a:gd name="T16" fmla="*/ 1624 w 1728"/>
                <a:gd name="T17" fmla="*/ 84 h 689"/>
                <a:gd name="T18" fmla="*/ 1407 w 1728"/>
                <a:gd name="T19" fmla="*/ 167 h 689"/>
                <a:gd name="T20" fmla="*/ 1178 w 1728"/>
                <a:gd name="T21" fmla="*/ 257 h 689"/>
                <a:gd name="T22" fmla="*/ 963 w 1728"/>
                <a:gd name="T23" fmla="*/ 341 h 689"/>
                <a:gd name="T24" fmla="*/ 47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911 w 5561"/>
                <a:gd name="T1" fmla="*/ 929 h 3447"/>
                <a:gd name="T2" fmla="*/ 5885 w 5561"/>
                <a:gd name="T3" fmla="*/ 773 h 3447"/>
                <a:gd name="T4" fmla="*/ 5797 w 5561"/>
                <a:gd name="T5" fmla="*/ 629 h 3447"/>
                <a:gd name="T6" fmla="*/ 5662 w 5561"/>
                <a:gd name="T7" fmla="*/ 492 h 3447"/>
                <a:gd name="T8" fmla="*/ 5472 w 5561"/>
                <a:gd name="T9" fmla="*/ 366 h 3447"/>
                <a:gd name="T10" fmla="*/ 5231 w 5561"/>
                <a:gd name="T11" fmla="*/ 252 h 3447"/>
                <a:gd name="T12" fmla="*/ 4945 w 5561"/>
                <a:gd name="T13" fmla="*/ 144 h 3447"/>
                <a:gd name="T14" fmla="*/ 4615 w 5561"/>
                <a:gd name="T15" fmla="*/ 48 h 3447"/>
                <a:gd name="T16" fmla="*/ 4252 w 5561"/>
                <a:gd name="T17" fmla="*/ 0 h 3447"/>
                <a:gd name="T18" fmla="*/ 4634 w 5561"/>
                <a:gd name="T19" fmla="*/ 90 h 3447"/>
                <a:gd name="T20" fmla="*/ 4964 w 5561"/>
                <a:gd name="T21" fmla="*/ 192 h 3447"/>
                <a:gd name="T22" fmla="*/ 5243 w 5561"/>
                <a:gd name="T23" fmla="*/ 306 h 3447"/>
                <a:gd name="T24" fmla="*/ 5472 w 5561"/>
                <a:gd name="T25" fmla="*/ 426 h 3447"/>
                <a:gd name="T26" fmla="*/ 5649 w 5561"/>
                <a:gd name="T27" fmla="*/ 557 h 3447"/>
                <a:gd name="T28" fmla="*/ 5771 w 5561"/>
                <a:gd name="T29" fmla="*/ 701 h 3447"/>
                <a:gd name="T30" fmla="*/ 5835 w 5561"/>
                <a:gd name="T31" fmla="*/ 851 h 3447"/>
                <a:gd name="T32" fmla="*/ 5835 w 5561"/>
                <a:gd name="T33" fmla="*/ 1013 h 3447"/>
                <a:gd name="T34" fmla="*/ 5784 w 5561"/>
                <a:gd name="T35" fmla="*/ 1163 h 3447"/>
                <a:gd name="T36" fmla="*/ 5681 w 5561"/>
                <a:gd name="T37" fmla="*/ 1319 h 3447"/>
                <a:gd name="T38" fmla="*/ 5529 w 5561"/>
                <a:gd name="T39" fmla="*/ 1475 h 3447"/>
                <a:gd name="T40" fmla="*/ 5333 w 5561"/>
                <a:gd name="T41" fmla="*/ 1630 h 3447"/>
                <a:gd name="T42" fmla="*/ 5090 w 5561"/>
                <a:gd name="T43" fmla="*/ 1786 h 3447"/>
                <a:gd name="T44" fmla="*/ 4810 w 5561"/>
                <a:gd name="T45" fmla="*/ 1948 h 3447"/>
                <a:gd name="T46" fmla="*/ 4479 w 5561"/>
                <a:gd name="T47" fmla="*/ 2104 h 3447"/>
                <a:gd name="T48" fmla="*/ 4117 w 5561"/>
                <a:gd name="T49" fmla="*/ 2260 h 3447"/>
                <a:gd name="T50" fmla="*/ 3718 w 5561"/>
                <a:gd name="T51" fmla="*/ 2416 h 3447"/>
                <a:gd name="T52" fmla="*/ 3282 w 5561"/>
                <a:gd name="T53" fmla="*/ 2566 h 3447"/>
                <a:gd name="T54" fmla="*/ 2805 w 5561"/>
                <a:gd name="T55" fmla="*/ 2715 h 3447"/>
                <a:gd name="T56" fmla="*/ 2304 w 5561"/>
                <a:gd name="T57" fmla="*/ 2865 h 3447"/>
                <a:gd name="T58" fmla="*/ 1762 w 5561"/>
                <a:gd name="T59" fmla="*/ 3009 h 3447"/>
                <a:gd name="T60" fmla="*/ 1213 w 5561"/>
                <a:gd name="T61" fmla="*/ 3147 h 3447"/>
                <a:gd name="T62" fmla="*/ 620 w 5561"/>
                <a:gd name="T63" fmla="*/ 3279 h 3447"/>
                <a:gd name="T64" fmla="*/ 0 w 5561"/>
                <a:gd name="T65" fmla="*/ 3447 h 3447"/>
                <a:gd name="T66" fmla="*/ 927 w 5561"/>
                <a:gd name="T67" fmla="*/ 3249 h 3447"/>
                <a:gd name="T68" fmla="*/ 1503 w 5561"/>
                <a:gd name="T69" fmla="*/ 3105 h 3447"/>
                <a:gd name="T70" fmla="*/ 2057 w 5561"/>
                <a:gd name="T71" fmla="*/ 2961 h 3447"/>
                <a:gd name="T72" fmla="*/ 2591 w 5561"/>
                <a:gd name="T73" fmla="*/ 2817 h 3447"/>
                <a:gd name="T74" fmla="*/ 3080 w 5561"/>
                <a:gd name="T75" fmla="*/ 2668 h 3447"/>
                <a:gd name="T76" fmla="*/ 3539 w 5561"/>
                <a:gd name="T77" fmla="*/ 2512 h 3447"/>
                <a:gd name="T78" fmla="*/ 3968 w 5561"/>
                <a:gd name="T79" fmla="*/ 2356 h 3447"/>
                <a:gd name="T80" fmla="*/ 4356 w 5561"/>
                <a:gd name="T81" fmla="*/ 2200 h 3447"/>
                <a:gd name="T82" fmla="*/ 4705 w 5561"/>
                <a:gd name="T83" fmla="*/ 2038 h 3447"/>
                <a:gd name="T84" fmla="*/ 5016 w 5561"/>
                <a:gd name="T85" fmla="*/ 1876 h 3447"/>
                <a:gd name="T86" fmla="*/ 5282 w 5561"/>
                <a:gd name="T87" fmla="*/ 1720 h 3447"/>
                <a:gd name="T88" fmla="*/ 5504 w 5561"/>
                <a:gd name="T89" fmla="*/ 1559 h 3447"/>
                <a:gd name="T90" fmla="*/ 5675 w 5561"/>
                <a:gd name="T91" fmla="*/ 1397 h 3447"/>
                <a:gd name="T92" fmla="*/ 5803 w 5561"/>
                <a:gd name="T93" fmla="*/ 1241 h 3447"/>
                <a:gd name="T94" fmla="*/ 5885 w 5561"/>
                <a:gd name="T95" fmla="*/ 1085 h 3447"/>
                <a:gd name="T96" fmla="*/ 590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111 w 5740"/>
                <a:gd name="T1" fmla="*/ 0 h 2098"/>
                <a:gd name="T2" fmla="*/ 6003 w 5740"/>
                <a:gd name="T3" fmla="*/ 72 h 2098"/>
                <a:gd name="T4" fmla="*/ 5894 w 5740"/>
                <a:gd name="T5" fmla="*/ 138 h 2098"/>
                <a:gd name="T6" fmla="*/ 5773 w 5740"/>
                <a:gd name="T7" fmla="*/ 210 h 2098"/>
                <a:gd name="T8" fmla="*/ 5647 w 5740"/>
                <a:gd name="T9" fmla="*/ 276 h 2098"/>
                <a:gd name="T10" fmla="*/ 5378 w 5740"/>
                <a:gd name="T11" fmla="*/ 414 h 2098"/>
                <a:gd name="T12" fmla="*/ 5085 w 5740"/>
                <a:gd name="T13" fmla="*/ 552 h 2098"/>
                <a:gd name="T14" fmla="*/ 4767 w 5740"/>
                <a:gd name="T15" fmla="*/ 690 h 2098"/>
                <a:gd name="T16" fmla="*/ 4431 w 5740"/>
                <a:gd name="T17" fmla="*/ 827 h 2098"/>
                <a:gd name="T18" fmla="*/ 4073 w 5740"/>
                <a:gd name="T19" fmla="*/ 959 h 2098"/>
                <a:gd name="T20" fmla="*/ 3689 w 5740"/>
                <a:gd name="T21" fmla="*/ 1091 h 2098"/>
                <a:gd name="T22" fmla="*/ 3291 w 5740"/>
                <a:gd name="T23" fmla="*/ 1223 h 2098"/>
                <a:gd name="T24" fmla="*/ 2875 w 5740"/>
                <a:gd name="T25" fmla="*/ 1355 h 2098"/>
                <a:gd name="T26" fmla="*/ 2428 w 5740"/>
                <a:gd name="T27" fmla="*/ 1481 h 2098"/>
                <a:gd name="T28" fmla="*/ 1980 w 5740"/>
                <a:gd name="T29" fmla="*/ 1601 h 2098"/>
                <a:gd name="T30" fmla="*/ 1512 w 5740"/>
                <a:gd name="T31" fmla="*/ 1721 h 2098"/>
                <a:gd name="T32" fmla="*/ 1017 w 5740"/>
                <a:gd name="T33" fmla="*/ 1834 h 2098"/>
                <a:gd name="T34" fmla="*/ 52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17 w 5740"/>
                <a:gd name="T41" fmla="*/ 1990 h 2098"/>
                <a:gd name="T42" fmla="*/ 1011 w 5740"/>
                <a:gd name="T43" fmla="*/ 1882 h 2098"/>
                <a:gd name="T44" fmla="*/ 1497 w 5740"/>
                <a:gd name="T45" fmla="*/ 1763 h 2098"/>
                <a:gd name="T46" fmla="*/ 1962 w 5740"/>
                <a:gd name="T47" fmla="*/ 1649 h 2098"/>
                <a:gd name="T48" fmla="*/ 2408 w 5740"/>
                <a:gd name="T49" fmla="*/ 1523 h 2098"/>
                <a:gd name="T50" fmla="*/ 2855 w 5740"/>
                <a:gd name="T51" fmla="*/ 1397 h 2098"/>
                <a:gd name="T52" fmla="*/ 3267 w 5740"/>
                <a:gd name="T53" fmla="*/ 1271 h 2098"/>
                <a:gd name="T54" fmla="*/ 3664 w 5740"/>
                <a:gd name="T55" fmla="*/ 1139 h 2098"/>
                <a:gd name="T56" fmla="*/ 4047 w 5740"/>
                <a:gd name="T57" fmla="*/ 1007 h 2098"/>
                <a:gd name="T58" fmla="*/ 4405 w 5740"/>
                <a:gd name="T59" fmla="*/ 875 h 2098"/>
                <a:gd name="T60" fmla="*/ 4748 w 5740"/>
                <a:gd name="T61" fmla="*/ 737 h 2098"/>
                <a:gd name="T62" fmla="*/ 5066 w 5740"/>
                <a:gd name="T63" fmla="*/ 600 h 2098"/>
                <a:gd name="T64" fmla="*/ 5366 w 5740"/>
                <a:gd name="T65" fmla="*/ 462 h 2098"/>
                <a:gd name="T66" fmla="*/ 5635 w 5740"/>
                <a:gd name="T67" fmla="*/ 324 h 2098"/>
                <a:gd name="T68" fmla="*/ 5888 w 5740"/>
                <a:gd name="T69" fmla="*/ 186 h 2098"/>
                <a:gd name="T70" fmla="*/ 6111 w 5740"/>
                <a:gd name="T71" fmla="*/ 48 h 2098"/>
                <a:gd name="T72" fmla="*/ 6111 w 5740"/>
                <a:gd name="T73" fmla="*/ 0 h 2098"/>
                <a:gd name="T74" fmla="*/ 6111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75 w 1955"/>
                <a:gd name="T1" fmla="*/ 485 h 1265"/>
                <a:gd name="T2" fmla="*/ 2021 w 1955"/>
                <a:gd name="T3" fmla="*/ 390 h 1265"/>
                <a:gd name="T4" fmla="*/ 1885 w 1955"/>
                <a:gd name="T5" fmla="*/ 306 h 1265"/>
                <a:gd name="T6" fmla="*/ 1679 w 1955"/>
                <a:gd name="T7" fmla="*/ 228 h 1265"/>
                <a:gd name="T8" fmla="*/ 1407 w 1955"/>
                <a:gd name="T9" fmla="*/ 162 h 1265"/>
                <a:gd name="T10" fmla="*/ 1070 w 1955"/>
                <a:gd name="T11" fmla="*/ 102 h 1265"/>
                <a:gd name="T12" fmla="*/ 686 w 1955"/>
                <a:gd name="T13" fmla="*/ 54 h 1265"/>
                <a:gd name="T14" fmla="*/ 247 w 1955"/>
                <a:gd name="T15" fmla="*/ 18 h 1265"/>
                <a:gd name="T16" fmla="*/ 0 w 1955"/>
                <a:gd name="T17" fmla="*/ 12 h 1265"/>
                <a:gd name="T18" fmla="*/ 451 w 1955"/>
                <a:gd name="T19" fmla="*/ 48 h 1265"/>
                <a:gd name="T20" fmla="*/ 872 w 1955"/>
                <a:gd name="T21" fmla="*/ 90 h 1265"/>
                <a:gd name="T22" fmla="*/ 1228 w 1955"/>
                <a:gd name="T23" fmla="*/ 144 h 1265"/>
                <a:gd name="T24" fmla="*/ 1512 w 1955"/>
                <a:gd name="T25" fmla="*/ 204 h 1265"/>
                <a:gd name="T26" fmla="*/ 1738 w 1955"/>
                <a:gd name="T27" fmla="*/ 276 h 1265"/>
                <a:gd name="T28" fmla="*/ 1914 w 1955"/>
                <a:gd name="T29" fmla="*/ 360 h 1265"/>
                <a:gd name="T30" fmla="*/ 2003 w 1955"/>
                <a:gd name="T31" fmla="*/ 443 h 1265"/>
                <a:gd name="T32" fmla="*/ 2021 w 1955"/>
                <a:gd name="T33" fmla="*/ 539 h 1265"/>
                <a:gd name="T34" fmla="*/ 1974 w 1955"/>
                <a:gd name="T35" fmla="*/ 629 h 1265"/>
                <a:gd name="T36" fmla="*/ 1856 w 1955"/>
                <a:gd name="T37" fmla="*/ 719 h 1265"/>
                <a:gd name="T38" fmla="*/ 1679 w 1955"/>
                <a:gd name="T39" fmla="*/ 809 h 1265"/>
                <a:gd name="T40" fmla="*/ 1437 w 1955"/>
                <a:gd name="T41" fmla="*/ 899 h 1265"/>
                <a:gd name="T42" fmla="*/ 1150 w 1955"/>
                <a:gd name="T43" fmla="*/ 989 h 1265"/>
                <a:gd name="T44" fmla="*/ 805 w 1955"/>
                <a:gd name="T45" fmla="*/ 1073 h 1265"/>
                <a:gd name="T46" fmla="*/ 427 w 1955"/>
                <a:gd name="T47" fmla="*/ 1157 h 1265"/>
                <a:gd name="T48" fmla="*/ 0 w 1955"/>
                <a:gd name="T49" fmla="*/ 1241 h 1265"/>
                <a:gd name="T50" fmla="*/ 235 w 1955"/>
                <a:gd name="T51" fmla="*/ 1223 h 1265"/>
                <a:gd name="T52" fmla="*/ 650 w 1955"/>
                <a:gd name="T53" fmla="*/ 1139 h 1265"/>
                <a:gd name="T54" fmla="*/ 1017 w 1955"/>
                <a:gd name="T55" fmla="*/ 1049 h 1265"/>
                <a:gd name="T56" fmla="*/ 1342 w 1955"/>
                <a:gd name="T57" fmla="*/ 959 h 1265"/>
                <a:gd name="T58" fmla="*/ 1613 w 1955"/>
                <a:gd name="T59" fmla="*/ 863 h 1265"/>
                <a:gd name="T60" fmla="*/ 1820 w 1955"/>
                <a:gd name="T61" fmla="*/ 767 h 1265"/>
                <a:gd name="T62" fmla="*/ 1980 w 1955"/>
                <a:gd name="T63" fmla="*/ 677 h 1265"/>
                <a:gd name="T64" fmla="*/ 2057 w 1955"/>
                <a:gd name="T65" fmla="*/ 581 h 1265"/>
                <a:gd name="T66" fmla="*/ 207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003 w 4694"/>
                <a:gd name="T1" fmla="*/ 797 h 2901"/>
                <a:gd name="T2" fmla="*/ 4971 w 4694"/>
                <a:gd name="T3" fmla="*/ 665 h 2901"/>
                <a:gd name="T4" fmla="*/ 4888 w 4694"/>
                <a:gd name="T5" fmla="*/ 540 h 2901"/>
                <a:gd name="T6" fmla="*/ 4760 w 4694"/>
                <a:gd name="T7" fmla="*/ 426 h 2901"/>
                <a:gd name="T8" fmla="*/ 4581 w 4694"/>
                <a:gd name="T9" fmla="*/ 312 h 2901"/>
                <a:gd name="T10" fmla="*/ 4353 w 4694"/>
                <a:gd name="T11" fmla="*/ 216 h 2901"/>
                <a:gd name="T12" fmla="*/ 4086 w 4694"/>
                <a:gd name="T13" fmla="*/ 120 h 2901"/>
                <a:gd name="T14" fmla="*/ 3774 w 4694"/>
                <a:gd name="T15" fmla="*/ 36 h 2901"/>
                <a:gd name="T16" fmla="*/ 3416 w 4694"/>
                <a:gd name="T17" fmla="*/ 0 h 2901"/>
                <a:gd name="T18" fmla="*/ 3774 w 4694"/>
                <a:gd name="T19" fmla="*/ 78 h 2901"/>
                <a:gd name="T20" fmla="*/ 4086 w 4694"/>
                <a:gd name="T21" fmla="*/ 162 h 2901"/>
                <a:gd name="T22" fmla="*/ 4353 w 4694"/>
                <a:gd name="T23" fmla="*/ 258 h 2901"/>
                <a:gd name="T24" fmla="*/ 4569 w 4694"/>
                <a:gd name="T25" fmla="*/ 366 h 2901"/>
                <a:gd name="T26" fmla="*/ 4736 w 4694"/>
                <a:gd name="T27" fmla="*/ 480 h 2901"/>
                <a:gd name="T28" fmla="*/ 4850 w 4694"/>
                <a:gd name="T29" fmla="*/ 605 h 2901"/>
                <a:gd name="T30" fmla="*/ 4913 w 4694"/>
                <a:gd name="T31" fmla="*/ 737 h 2901"/>
                <a:gd name="T32" fmla="*/ 4913 w 4694"/>
                <a:gd name="T33" fmla="*/ 875 h 2901"/>
                <a:gd name="T34" fmla="*/ 4869 w 4694"/>
                <a:gd name="T35" fmla="*/ 1001 h 2901"/>
                <a:gd name="T36" fmla="*/ 4786 w 4694"/>
                <a:gd name="T37" fmla="*/ 1127 h 2901"/>
                <a:gd name="T38" fmla="*/ 4659 w 4694"/>
                <a:gd name="T39" fmla="*/ 1259 h 2901"/>
                <a:gd name="T40" fmla="*/ 4494 w 4694"/>
                <a:gd name="T41" fmla="*/ 1385 h 2901"/>
                <a:gd name="T42" fmla="*/ 4288 w 4694"/>
                <a:gd name="T43" fmla="*/ 1517 h 2901"/>
                <a:gd name="T44" fmla="*/ 4053 w 4694"/>
                <a:gd name="T45" fmla="*/ 1648 h 2901"/>
                <a:gd name="T46" fmla="*/ 3781 w 4694"/>
                <a:gd name="T47" fmla="*/ 1774 h 2901"/>
                <a:gd name="T48" fmla="*/ 3476 w 4694"/>
                <a:gd name="T49" fmla="*/ 1906 h 2901"/>
                <a:gd name="T50" fmla="*/ 3138 w 4694"/>
                <a:gd name="T51" fmla="*/ 2032 h 2901"/>
                <a:gd name="T52" fmla="*/ 2766 w 4694"/>
                <a:gd name="T53" fmla="*/ 2164 h 2901"/>
                <a:gd name="T54" fmla="*/ 2366 w 4694"/>
                <a:gd name="T55" fmla="*/ 2284 h 2901"/>
                <a:gd name="T56" fmla="*/ 1944 w 4694"/>
                <a:gd name="T57" fmla="*/ 2410 h 2901"/>
                <a:gd name="T58" fmla="*/ 1496 w 4694"/>
                <a:gd name="T59" fmla="*/ 2530 h 2901"/>
                <a:gd name="T60" fmla="*/ 524 w 4694"/>
                <a:gd name="T61" fmla="*/ 2757 h 2901"/>
                <a:gd name="T62" fmla="*/ 0 w 4694"/>
                <a:gd name="T63" fmla="*/ 2901 h 2901"/>
                <a:gd name="T64" fmla="*/ 1029 w 4694"/>
                <a:gd name="T65" fmla="*/ 2674 h 2901"/>
                <a:gd name="T66" fmla="*/ 1741 w 4694"/>
                <a:gd name="T67" fmla="*/ 2494 h 2901"/>
                <a:gd name="T68" fmla="*/ 2197 w 4694"/>
                <a:gd name="T69" fmla="*/ 2374 h 2901"/>
                <a:gd name="T70" fmla="*/ 2611 w 4694"/>
                <a:gd name="T71" fmla="*/ 2248 h 2901"/>
                <a:gd name="T72" fmla="*/ 2998 w 4694"/>
                <a:gd name="T73" fmla="*/ 2116 h 2901"/>
                <a:gd name="T74" fmla="*/ 3357 w 4694"/>
                <a:gd name="T75" fmla="*/ 1984 h 2901"/>
                <a:gd name="T76" fmla="*/ 3689 w 4694"/>
                <a:gd name="T77" fmla="*/ 1858 h 2901"/>
                <a:gd name="T78" fmla="*/ 3982 w 4694"/>
                <a:gd name="T79" fmla="*/ 1720 h 2901"/>
                <a:gd name="T80" fmla="*/ 4243 w 4694"/>
                <a:gd name="T81" fmla="*/ 1589 h 2901"/>
                <a:gd name="T82" fmla="*/ 4468 w 4694"/>
                <a:gd name="T83" fmla="*/ 1457 h 2901"/>
                <a:gd name="T84" fmla="*/ 4659 w 4694"/>
                <a:gd name="T85" fmla="*/ 1325 h 2901"/>
                <a:gd name="T86" fmla="*/ 4805 w 4694"/>
                <a:gd name="T87" fmla="*/ 1193 h 2901"/>
                <a:gd name="T88" fmla="*/ 4913 w 4694"/>
                <a:gd name="T89" fmla="*/ 1061 h 2901"/>
                <a:gd name="T90" fmla="*/ 4977 w 4694"/>
                <a:gd name="T91" fmla="*/ 935 h 2901"/>
                <a:gd name="T92" fmla="*/ 499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007 w 3761"/>
                <a:gd name="T1" fmla="*/ 719 h 2356"/>
                <a:gd name="T2" fmla="*/ 3975 w 3761"/>
                <a:gd name="T3" fmla="*/ 599 h 2356"/>
                <a:gd name="T4" fmla="*/ 3893 w 3761"/>
                <a:gd name="T5" fmla="*/ 486 h 2356"/>
                <a:gd name="T6" fmla="*/ 3754 w 3761"/>
                <a:gd name="T7" fmla="*/ 378 h 2356"/>
                <a:gd name="T8" fmla="*/ 3568 w 3761"/>
                <a:gd name="T9" fmla="*/ 282 h 2356"/>
                <a:gd name="T10" fmla="*/ 3330 w 3761"/>
                <a:gd name="T11" fmla="*/ 192 h 2356"/>
                <a:gd name="T12" fmla="*/ 3051 w 3761"/>
                <a:gd name="T13" fmla="*/ 108 h 2356"/>
                <a:gd name="T14" fmla="*/ 2725 w 3761"/>
                <a:gd name="T15" fmla="*/ 36 h 2356"/>
                <a:gd name="T16" fmla="*/ 2372 w 3761"/>
                <a:gd name="T17" fmla="*/ 0 h 2356"/>
                <a:gd name="T18" fmla="*/ 2746 w 3761"/>
                <a:gd name="T19" fmla="*/ 72 h 2356"/>
                <a:gd name="T20" fmla="*/ 3064 w 3761"/>
                <a:gd name="T21" fmla="*/ 150 h 2356"/>
                <a:gd name="T22" fmla="*/ 3343 w 3761"/>
                <a:gd name="T23" fmla="*/ 234 h 2356"/>
                <a:gd name="T24" fmla="*/ 3568 w 3761"/>
                <a:gd name="T25" fmla="*/ 330 h 2356"/>
                <a:gd name="T26" fmla="*/ 3747 w 3761"/>
                <a:gd name="T27" fmla="*/ 432 h 2356"/>
                <a:gd name="T28" fmla="*/ 3863 w 3761"/>
                <a:gd name="T29" fmla="*/ 545 h 2356"/>
                <a:gd name="T30" fmla="*/ 3923 w 3761"/>
                <a:gd name="T31" fmla="*/ 665 h 2356"/>
                <a:gd name="T32" fmla="*/ 3929 w 3761"/>
                <a:gd name="T33" fmla="*/ 791 h 2356"/>
                <a:gd name="T34" fmla="*/ 3893 w 3761"/>
                <a:gd name="T35" fmla="*/ 887 h 2356"/>
                <a:gd name="T36" fmla="*/ 3831 w 3761"/>
                <a:gd name="T37" fmla="*/ 989 h 2356"/>
                <a:gd name="T38" fmla="*/ 3728 w 3761"/>
                <a:gd name="T39" fmla="*/ 1091 h 2356"/>
                <a:gd name="T40" fmla="*/ 3592 w 3761"/>
                <a:gd name="T41" fmla="*/ 1187 h 2356"/>
                <a:gd name="T42" fmla="*/ 3436 w 3761"/>
                <a:gd name="T43" fmla="*/ 1289 h 2356"/>
                <a:gd name="T44" fmla="*/ 3243 w 3761"/>
                <a:gd name="T45" fmla="*/ 1391 h 2356"/>
                <a:gd name="T46" fmla="*/ 3018 w 3761"/>
                <a:gd name="T47" fmla="*/ 1493 h 2356"/>
                <a:gd name="T48" fmla="*/ 2779 w 3761"/>
                <a:gd name="T49" fmla="*/ 1589 h 2356"/>
                <a:gd name="T50" fmla="*/ 2215 w 3761"/>
                <a:gd name="T51" fmla="*/ 1786 h 2356"/>
                <a:gd name="T52" fmla="*/ 1559 w 3761"/>
                <a:gd name="T53" fmla="*/ 1972 h 2356"/>
                <a:gd name="T54" fmla="*/ 815 w 3761"/>
                <a:gd name="T55" fmla="*/ 2158 h 2356"/>
                <a:gd name="T56" fmla="*/ 0 w 3761"/>
                <a:gd name="T57" fmla="*/ 2326 h 2356"/>
                <a:gd name="T58" fmla="*/ 421 w 3761"/>
                <a:gd name="T59" fmla="*/ 2272 h 2356"/>
                <a:gd name="T60" fmla="*/ 1222 w 3761"/>
                <a:gd name="T61" fmla="*/ 2092 h 2356"/>
                <a:gd name="T62" fmla="*/ 1932 w 3761"/>
                <a:gd name="T63" fmla="*/ 1900 h 2356"/>
                <a:gd name="T64" fmla="*/ 2552 w 3761"/>
                <a:gd name="T65" fmla="*/ 1702 h 2356"/>
                <a:gd name="T66" fmla="*/ 2827 w 3761"/>
                <a:gd name="T67" fmla="*/ 1607 h 2356"/>
                <a:gd name="T68" fmla="*/ 3071 w 3761"/>
                <a:gd name="T69" fmla="*/ 1505 h 2356"/>
                <a:gd name="T70" fmla="*/ 3291 w 3761"/>
                <a:gd name="T71" fmla="*/ 1403 h 2356"/>
                <a:gd name="T72" fmla="*/ 3495 w 3761"/>
                <a:gd name="T73" fmla="*/ 1301 h 2356"/>
                <a:gd name="T74" fmla="*/ 3656 w 3761"/>
                <a:gd name="T75" fmla="*/ 1193 h 2356"/>
                <a:gd name="T76" fmla="*/ 3793 w 3761"/>
                <a:gd name="T77" fmla="*/ 1091 h 2356"/>
                <a:gd name="T78" fmla="*/ 3893 w 3761"/>
                <a:gd name="T79" fmla="*/ 989 h 2356"/>
                <a:gd name="T80" fmla="*/ 3962 w 3761"/>
                <a:gd name="T81" fmla="*/ 887 h 2356"/>
                <a:gd name="T82" fmla="*/ 400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105 w 2924"/>
                <a:gd name="T1" fmla="*/ 647 h 1846"/>
                <a:gd name="T2" fmla="*/ 3056 w 2924"/>
                <a:gd name="T3" fmla="*/ 528 h 1846"/>
                <a:gd name="T4" fmla="*/ 2928 w 2924"/>
                <a:gd name="T5" fmla="*/ 414 h 1846"/>
                <a:gd name="T6" fmla="*/ 2719 w 2924"/>
                <a:gd name="T7" fmla="*/ 318 h 1846"/>
                <a:gd name="T8" fmla="*/ 2442 w 2924"/>
                <a:gd name="T9" fmla="*/ 228 h 1846"/>
                <a:gd name="T10" fmla="*/ 2105 w 2924"/>
                <a:gd name="T11" fmla="*/ 150 h 1846"/>
                <a:gd name="T12" fmla="*/ 1708 w 2924"/>
                <a:gd name="T13" fmla="*/ 78 h 1846"/>
                <a:gd name="T14" fmla="*/ 1258 w 2924"/>
                <a:gd name="T15" fmla="*/ 24 h 1846"/>
                <a:gd name="T16" fmla="*/ 734 w 2924"/>
                <a:gd name="T17" fmla="*/ 0 h 1846"/>
                <a:gd name="T18" fmla="*/ 1270 w 2924"/>
                <a:gd name="T19" fmla="*/ 48 h 1846"/>
                <a:gd name="T20" fmla="*/ 1726 w 2924"/>
                <a:gd name="T21" fmla="*/ 108 h 1846"/>
                <a:gd name="T22" fmla="*/ 2131 w 2924"/>
                <a:gd name="T23" fmla="*/ 180 h 1846"/>
                <a:gd name="T24" fmla="*/ 2470 w 2924"/>
                <a:gd name="T25" fmla="*/ 264 h 1846"/>
                <a:gd name="T26" fmla="*/ 2731 w 2924"/>
                <a:gd name="T27" fmla="*/ 360 h 1846"/>
                <a:gd name="T28" fmla="*/ 2928 w 2924"/>
                <a:gd name="T29" fmla="*/ 468 h 1846"/>
                <a:gd name="T30" fmla="*/ 3026 w 2924"/>
                <a:gd name="T31" fmla="*/ 587 h 1846"/>
                <a:gd name="T32" fmla="*/ 3044 w 2924"/>
                <a:gd name="T33" fmla="*/ 713 h 1846"/>
                <a:gd name="T34" fmla="*/ 3020 w 2924"/>
                <a:gd name="T35" fmla="*/ 785 h 1846"/>
                <a:gd name="T36" fmla="*/ 2972 w 2924"/>
                <a:gd name="T37" fmla="*/ 857 h 1846"/>
                <a:gd name="T38" fmla="*/ 2787 w 2924"/>
                <a:gd name="T39" fmla="*/ 1001 h 1846"/>
                <a:gd name="T40" fmla="*/ 2518 w 2924"/>
                <a:gd name="T41" fmla="*/ 1145 h 1846"/>
                <a:gd name="T42" fmla="*/ 2159 w 2924"/>
                <a:gd name="T43" fmla="*/ 1289 h 1846"/>
                <a:gd name="T44" fmla="*/ 1726 w 2924"/>
                <a:gd name="T45" fmla="*/ 1433 h 1846"/>
                <a:gd name="T46" fmla="*/ 1222 w 2924"/>
                <a:gd name="T47" fmla="*/ 1571 h 1846"/>
                <a:gd name="T48" fmla="*/ 644 w 2924"/>
                <a:gd name="T49" fmla="*/ 1702 h 1846"/>
                <a:gd name="T50" fmla="*/ 0 w 2924"/>
                <a:gd name="T51" fmla="*/ 1828 h 1846"/>
                <a:gd name="T52" fmla="*/ 331 w 2924"/>
                <a:gd name="T53" fmla="*/ 1780 h 1846"/>
                <a:gd name="T54" fmla="*/ 957 w 2924"/>
                <a:gd name="T55" fmla="*/ 1648 h 1846"/>
                <a:gd name="T56" fmla="*/ 1505 w 2924"/>
                <a:gd name="T57" fmla="*/ 1511 h 1846"/>
                <a:gd name="T58" fmla="*/ 1991 w 2924"/>
                <a:gd name="T59" fmla="*/ 1367 h 1846"/>
                <a:gd name="T60" fmla="*/ 2394 w 2924"/>
                <a:gd name="T61" fmla="*/ 1223 h 1846"/>
                <a:gd name="T62" fmla="*/ 2719 w 2924"/>
                <a:gd name="T63" fmla="*/ 1079 h 1846"/>
                <a:gd name="T64" fmla="*/ 2954 w 2924"/>
                <a:gd name="T65" fmla="*/ 929 h 1846"/>
                <a:gd name="T66" fmla="*/ 3056 w 2924"/>
                <a:gd name="T67" fmla="*/ 815 h 1846"/>
                <a:gd name="T68" fmla="*/ 3092 w 2924"/>
                <a:gd name="T69" fmla="*/ 743 h 1846"/>
                <a:gd name="T70" fmla="*/ 31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88 w 1488"/>
                <a:gd name="T7" fmla="*/ 186 h 204"/>
                <a:gd name="T8" fmla="*/ 1499 w 1488"/>
                <a:gd name="T9" fmla="*/ 204 h 204"/>
                <a:gd name="T10" fmla="*/ 14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93 w 323"/>
                  <a:gd name="T13" fmla="*/ 18 h 162"/>
                  <a:gd name="T14" fmla="*/ 259 w 323"/>
                  <a:gd name="T15" fmla="*/ 54 h 162"/>
                  <a:gd name="T16" fmla="*/ 307 w 323"/>
                  <a:gd name="T17" fmla="*/ 90 h 162"/>
                  <a:gd name="T18" fmla="*/ 337 w 323"/>
                  <a:gd name="T19" fmla="*/ 114 h 162"/>
                  <a:gd name="T20" fmla="*/ 343 w 323"/>
                  <a:gd name="T21" fmla="*/ 126 h 162"/>
                  <a:gd name="T22" fmla="*/ 343 w 323"/>
                  <a:gd name="T23" fmla="*/ 126 h 162"/>
                  <a:gd name="T24" fmla="*/ 24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46 w 1250"/>
                  <a:gd name="T1" fmla="*/ 641 h 923"/>
                  <a:gd name="T2" fmla="*/ 1246 w 1250"/>
                  <a:gd name="T3" fmla="*/ 473 h 923"/>
                  <a:gd name="T4" fmla="*/ 1216 w 1250"/>
                  <a:gd name="T5" fmla="*/ 384 h 923"/>
                  <a:gd name="T6" fmla="*/ 1192 w 1250"/>
                  <a:gd name="T7" fmla="*/ 288 h 923"/>
                  <a:gd name="T8" fmla="*/ 1119 w 1250"/>
                  <a:gd name="T9" fmla="*/ 174 h 923"/>
                  <a:gd name="T10" fmla="*/ 1041 w 1250"/>
                  <a:gd name="T11" fmla="*/ 96 h 923"/>
                  <a:gd name="T12" fmla="*/ 1023 w 1250"/>
                  <a:gd name="T13" fmla="*/ 72 h 923"/>
                  <a:gd name="T14" fmla="*/ 951 w 1250"/>
                  <a:gd name="T15" fmla="*/ 18 h 923"/>
                  <a:gd name="T16" fmla="*/ 879 w 1250"/>
                  <a:gd name="T17" fmla="*/ 6 h 923"/>
                  <a:gd name="T18" fmla="*/ 752 w 1250"/>
                  <a:gd name="T19" fmla="*/ 24 h 923"/>
                  <a:gd name="T20" fmla="*/ 704 w 1250"/>
                  <a:gd name="T21" fmla="*/ 42 h 923"/>
                  <a:gd name="T22" fmla="*/ 608 w 1250"/>
                  <a:gd name="T23" fmla="*/ 120 h 923"/>
                  <a:gd name="T24" fmla="*/ 572 w 1250"/>
                  <a:gd name="T25" fmla="*/ 228 h 923"/>
                  <a:gd name="T26" fmla="*/ 549 w 1250"/>
                  <a:gd name="T27" fmla="*/ 348 h 923"/>
                  <a:gd name="T28" fmla="*/ 451 w 1250"/>
                  <a:gd name="T29" fmla="*/ 479 h 923"/>
                  <a:gd name="T30" fmla="*/ 433 w 1250"/>
                  <a:gd name="T31" fmla="*/ 539 h 923"/>
                  <a:gd name="T32" fmla="*/ 373 w 1250"/>
                  <a:gd name="T33" fmla="*/ 599 h 923"/>
                  <a:gd name="T34" fmla="*/ 325 w 1250"/>
                  <a:gd name="T35" fmla="*/ 629 h 923"/>
                  <a:gd name="T36" fmla="*/ 313 w 1250"/>
                  <a:gd name="T37" fmla="*/ 635 h 923"/>
                  <a:gd name="T38" fmla="*/ 27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60 w 1250"/>
                  <a:gd name="T47" fmla="*/ 869 h 923"/>
                  <a:gd name="T48" fmla="*/ 680 w 1250"/>
                  <a:gd name="T49" fmla="*/ 827 h 923"/>
                  <a:gd name="T50" fmla="*/ 740 w 1250"/>
                  <a:gd name="T51" fmla="*/ 725 h 923"/>
                  <a:gd name="T52" fmla="*/ 734 w 1250"/>
                  <a:gd name="T53" fmla="*/ 611 h 923"/>
                  <a:gd name="T54" fmla="*/ 836 w 1250"/>
                  <a:gd name="T55" fmla="*/ 551 h 923"/>
                  <a:gd name="T56" fmla="*/ 939 w 1250"/>
                  <a:gd name="T57" fmla="*/ 449 h 923"/>
                  <a:gd name="T58" fmla="*/ 969 w 1250"/>
                  <a:gd name="T59" fmla="*/ 414 h 923"/>
                  <a:gd name="T60" fmla="*/ 1035 w 1250"/>
                  <a:gd name="T61" fmla="*/ 318 h 923"/>
                  <a:gd name="T62" fmla="*/ 1083 w 1250"/>
                  <a:gd name="T63" fmla="*/ 336 h 923"/>
                  <a:gd name="T64" fmla="*/ 1198 w 1250"/>
                  <a:gd name="T65" fmla="*/ 617 h 923"/>
                  <a:gd name="T66" fmla="*/ 1192 w 1250"/>
                  <a:gd name="T67" fmla="*/ 689 h 923"/>
                  <a:gd name="T68" fmla="*/ 1228 w 1250"/>
                  <a:gd name="T69" fmla="*/ 749 h 923"/>
                  <a:gd name="T70" fmla="*/ 1282 w 1250"/>
                  <a:gd name="T71" fmla="*/ 713 h 923"/>
                  <a:gd name="T72" fmla="*/ 1318 w 1250"/>
                  <a:gd name="T73" fmla="*/ 749 h 923"/>
                  <a:gd name="T74" fmla="*/ 1330 w 1250"/>
                  <a:gd name="T75" fmla="*/ 743 h 923"/>
                  <a:gd name="T76" fmla="*/ 734 w 1250"/>
                  <a:gd name="T77" fmla="*/ 264 h 923"/>
                  <a:gd name="T78" fmla="*/ 844 w 1250"/>
                  <a:gd name="T79" fmla="*/ 372 h 923"/>
                  <a:gd name="T80" fmla="*/ 818 w 1250"/>
                  <a:gd name="T81" fmla="*/ 443 h 923"/>
                  <a:gd name="T82" fmla="*/ 746 w 1250"/>
                  <a:gd name="T83" fmla="*/ 515 h 923"/>
                  <a:gd name="T84" fmla="*/ 698 w 1250"/>
                  <a:gd name="T85" fmla="*/ 569 h 923"/>
                  <a:gd name="T86" fmla="*/ 656 w 1250"/>
                  <a:gd name="T87" fmla="*/ 593 h 923"/>
                  <a:gd name="T88" fmla="*/ 614 w 1250"/>
                  <a:gd name="T89" fmla="*/ 617 h 923"/>
                  <a:gd name="T90" fmla="*/ 602 w 1250"/>
                  <a:gd name="T91" fmla="*/ 707 h 923"/>
                  <a:gd name="T92" fmla="*/ 373 w 1250"/>
                  <a:gd name="T93" fmla="*/ 755 h 923"/>
                  <a:gd name="T94" fmla="*/ 409 w 1250"/>
                  <a:gd name="T95" fmla="*/ 641 h 923"/>
                  <a:gd name="T96" fmla="*/ 445 w 1250"/>
                  <a:gd name="T97" fmla="*/ 647 h 923"/>
                  <a:gd name="T98" fmla="*/ 463 w 1250"/>
                  <a:gd name="T99" fmla="*/ 617 h 923"/>
                  <a:gd name="T100" fmla="*/ 608 w 1250"/>
                  <a:gd name="T101" fmla="*/ 515 h 923"/>
                  <a:gd name="T102" fmla="*/ 656 w 1250"/>
                  <a:gd name="T103" fmla="*/ 473 h 923"/>
                  <a:gd name="T104" fmla="*/ 680 w 1250"/>
                  <a:gd name="T105" fmla="*/ 396 h 923"/>
                  <a:gd name="T106" fmla="*/ 680 w 1250"/>
                  <a:gd name="T107" fmla="*/ 378 h 923"/>
                  <a:gd name="T108" fmla="*/ 704 w 1250"/>
                  <a:gd name="T109" fmla="*/ 270 h 923"/>
                  <a:gd name="T110" fmla="*/ 722 w 1250"/>
                  <a:gd name="T111" fmla="*/ 192 h 923"/>
                  <a:gd name="T112" fmla="*/ 734 w 1250"/>
                  <a:gd name="T113" fmla="*/ 264 h 923"/>
                  <a:gd name="T114" fmla="*/ 572 w 1250"/>
                  <a:gd name="T115" fmla="*/ 455 h 923"/>
                  <a:gd name="T116" fmla="*/ 67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68 w 72"/>
                  <a:gd name="T3" fmla="*/ 24 h 54"/>
                  <a:gd name="T4" fmla="*/ 80 w 72"/>
                  <a:gd name="T5" fmla="*/ 12 h 54"/>
                  <a:gd name="T6" fmla="*/ 86 w 72"/>
                  <a:gd name="T7" fmla="*/ 6 h 54"/>
                  <a:gd name="T8" fmla="*/ 92 w 72"/>
                  <a:gd name="T9" fmla="*/ 0 h 54"/>
                  <a:gd name="T10" fmla="*/ 6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07 w 287"/>
                  <a:gd name="T1" fmla="*/ 0 h 84"/>
                  <a:gd name="T2" fmla="*/ 0 w 287"/>
                  <a:gd name="T3" fmla="*/ 84 h 84"/>
                  <a:gd name="T4" fmla="*/ 188 w 287"/>
                  <a:gd name="T5" fmla="*/ 36 h 84"/>
                  <a:gd name="T6" fmla="*/ 114 w 287"/>
                  <a:gd name="T7" fmla="*/ 60 h 84"/>
                  <a:gd name="T8" fmla="*/ 296 w 287"/>
                  <a:gd name="T9" fmla="*/ 18 h 84"/>
                  <a:gd name="T10" fmla="*/ 307 w 287"/>
                  <a:gd name="T11" fmla="*/ 0 h 84"/>
                  <a:gd name="T12" fmla="*/ 30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33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1338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5DD4-DE17-4617-9944-157115D6F92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3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04DB-9B46-4B8C-A83E-39543F845A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2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56CD-F8DF-45E0-A089-4753A3C3F5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0CBE-2790-4DF5-8683-CC6513C368C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5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AE60A-799D-4C74-9639-6A9BD16FF8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2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B76F-E883-4FE0-AEC2-EC7CEF300A4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6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E5E2C-845A-4F79-9403-DA4EDCBA96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222B-45AB-41C3-9052-746AD58AD9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36A0-2527-4AEC-A774-C793005FCA50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D9A6-6FD0-486B-8E67-69F7FC610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1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27 w 3934"/>
                <a:gd name="T3" fmla="*/ 1331 h 1505"/>
                <a:gd name="T4" fmla="*/ 1293 w 3934"/>
                <a:gd name="T5" fmla="*/ 1157 h 1505"/>
                <a:gd name="T6" fmla="*/ 1832 w 3934"/>
                <a:gd name="T7" fmla="*/ 977 h 1505"/>
                <a:gd name="T8" fmla="*/ 2358 w 3934"/>
                <a:gd name="T9" fmla="*/ 792 h 1505"/>
                <a:gd name="T10" fmla="*/ 2616 w 3934"/>
                <a:gd name="T11" fmla="*/ 696 h 1505"/>
                <a:gd name="T12" fmla="*/ 2857 w 3934"/>
                <a:gd name="T13" fmla="*/ 606 h 1505"/>
                <a:gd name="T14" fmla="*/ 3098 w 3934"/>
                <a:gd name="T15" fmla="*/ 510 h 1505"/>
                <a:gd name="T16" fmla="*/ 3339 w 3934"/>
                <a:gd name="T17" fmla="*/ 420 h 1505"/>
                <a:gd name="T18" fmla="*/ 3558 w 3934"/>
                <a:gd name="T19" fmla="*/ 324 h 1505"/>
                <a:gd name="T20" fmla="*/ 3771 w 3934"/>
                <a:gd name="T21" fmla="*/ 234 h 1505"/>
                <a:gd name="T22" fmla="*/ 3987 w 3934"/>
                <a:gd name="T23" fmla="*/ 138 h 1505"/>
                <a:gd name="T24" fmla="*/ 4180 w 3934"/>
                <a:gd name="T25" fmla="*/ 48 h 1505"/>
                <a:gd name="T26" fmla="*/ 4180 w 3934"/>
                <a:gd name="T27" fmla="*/ 0 h 1505"/>
                <a:gd name="T28" fmla="*/ 3980 w 3934"/>
                <a:gd name="T29" fmla="*/ 96 h 1505"/>
                <a:gd name="T30" fmla="*/ 3759 w 3934"/>
                <a:gd name="T31" fmla="*/ 192 h 1505"/>
                <a:gd name="T32" fmla="*/ 3538 w 3934"/>
                <a:gd name="T33" fmla="*/ 288 h 1505"/>
                <a:gd name="T34" fmla="*/ 3315 w 3934"/>
                <a:gd name="T35" fmla="*/ 384 h 1505"/>
                <a:gd name="T36" fmla="*/ 3068 w 3934"/>
                <a:gd name="T37" fmla="*/ 480 h 1505"/>
                <a:gd name="T38" fmla="*/ 2817 w 3934"/>
                <a:gd name="T39" fmla="*/ 576 h 1505"/>
                <a:gd name="T40" fmla="*/ 2561 w 3934"/>
                <a:gd name="T41" fmla="*/ 672 h 1505"/>
                <a:gd name="T42" fmla="*/ 2304 w 3934"/>
                <a:gd name="T43" fmla="*/ 768 h 1505"/>
                <a:gd name="T44" fmla="*/ 2027 w 3934"/>
                <a:gd name="T45" fmla="*/ 864 h 1505"/>
                <a:gd name="T46" fmla="*/ 1750 w 3934"/>
                <a:gd name="T47" fmla="*/ 960 h 1505"/>
                <a:gd name="T48" fmla="*/ 1180 w 3934"/>
                <a:gd name="T49" fmla="*/ 1145 h 1505"/>
                <a:gd name="T50" fmla="*/ 60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90 w 1728"/>
                <a:gd name="T3" fmla="*/ 527 h 689"/>
                <a:gd name="T4" fmla="*/ 1023 w 1728"/>
                <a:gd name="T5" fmla="*/ 365 h 689"/>
                <a:gd name="T6" fmla="*/ 1223 w 1728"/>
                <a:gd name="T7" fmla="*/ 287 h 689"/>
                <a:gd name="T8" fmla="*/ 1437 w 1728"/>
                <a:gd name="T9" fmla="*/ 203 h 689"/>
                <a:gd name="T10" fmla="*/ 1647 w 1728"/>
                <a:gd name="T11" fmla="*/ 126 h 689"/>
                <a:gd name="T12" fmla="*/ 1828 w 1728"/>
                <a:gd name="T13" fmla="*/ 48 h 689"/>
                <a:gd name="T14" fmla="*/ 1828 w 1728"/>
                <a:gd name="T15" fmla="*/ 0 h 689"/>
                <a:gd name="T16" fmla="*/ 1624 w 1728"/>
                <a:gd name="T17" fmla="*/ 84 h 689"/>
                <a:gd name="T18" fmla="*/ 1407 w 1728"/>
                <a:gd name="T19" fmla="*/ 167 h 689"/>
                <a:gd name="T20" fmla="*/ 1178 w 1728"/>
                <a:gd name="T21" fmla="*/ 257 h 689"/>
                <a:gd name="T22" fmla="*/ 963 w 1728"/>
                <a:gd name="T23" fmla="*/ 341 h 689"/>
                <a:gd name="T24" fmla="*/ 47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911 w 5561"/>
                <a:gd name="T1" fmla="*/ 929 h 3447"/>
                <a:gd name="T2" fmla="*/ 5885 w 5561"/>
                <a:gd name="T3" fmla="*/ 773 h 3447"/>
                <a:gd name="T4" fmla="*/ 5797 w 5561"/>
                <a:gd name="T5" fmla="*/ 629 h 3447"/>
                <a:gd name="T6" fmla="*/ 5662 w 5561"/>
                <a:gd name="T7" fmla="*/ 492 h 3447"/>
                <a:gd name="T8" fmla="*/ 5472 w 5561"/>
                <a:gd name="T9" fmla="*/ 366 h 3447"/>
                <a:gd name="T10" fmla="*/ 5231 w 5561"/>
                <a:gd name="T11" fmla="*/ 252 h 3447"/>
                <a:gd name="T12" fmla="*/ 4945 w 5561"/>
                <a:gd name="T13" fmla="*/ 144 h 3447"/>
                <a:gd name="T14" fmla="*/ 4615 w 5561"/>
                <a:gd name="T15" fmla="*/ 48 h 3447"/>
                <a:gd name="T16" fmla="*/ 4252 w 5561"/>
                <a:gd name="T17" fmla="*/ 0 h 3447"/>
                <a:gd name="T18" fmla="*/ 4634 w 5561"/>
                <a:gd name="T19" fmla="*/ 90 h 3447"/>
                <a:gd name="T20" fmla="*/ 4964 w 5561"/>
                <a:gd name="T21" fmla="*/ 192 h 3447"/>
                <a:gd name="T22" fmla="*/ 5243 w 5561"/>
                <a:gd name="T23" fmla="*/ 306 h 3447"/>
                <a:gd name="T24" fmla="*/ 5472 w 5561"/>
                <a:gd name="T25" fmla="*/ 426 h 3447"/>
                <a:gd name="T26" fmla="*/ 5649 w 5561"/>
                <a:gd name="T27" fmla="*/ 557 h 3447"/>
                <a:gd name="T28" fmla="*/ 5771 w 5561"/>
                <a:gd name="T29" fmla="*/ 701 h 3447"/>
                <a:gd name="T30" fmla="*/ 5835 w 5561"/>
                <a:gd name="T31" fmla="*/ 851 h 3447"/>
                <a:gd name="T32" fmla="*/ 5835 w 5561"/>
                <a:gd name="T33" fmla="*/ 1013 h 3447"/>
                <a:gd name="T34" fmla="*/ 5784 w 5561"/>
                <a:gd name="T35" fmla="*/ 1163 h 3447"/>
                <a:gd name="T36" fmla="*/ 5681 w 5561"/>
                <a:gd name="T37" fmla="*/ 1319 h 3447"/>
                <a:gd name="T38" fmla="*/ 5529 w 5561"/>
                <a:gd name="T39" fmla="*/ 1475 h 3447"/>
                <a:gd name="T40" fmla="*/ 5333 w 5561"/>
                <a:gd name="T41" fmla="*/ 1630 h 3447"/>
                <a:gd name="T42" fmla="*/ 5090 w 5561"/>
                <a:gd name="T43" fmla="*/ 1786 h 3447"/>
                <a:gd name="T44" fmla="*/ 4810 w 5561"/>
                <a:gd name="T45" fmla="*/ 1948 h 3447"/>
                <a:gd name="T46" fmla="*/ 4479 w 5561"/>
                <a:gd name="T47" fmla="*/ 2104 h 3447"/>
                <a:gd name="T48" fmla="*/ 4117 w 5561"/>
                <a:gd name="T49" fmla="*/ 2260 h 3447"/>
                <a:gd name="T50" fmla="*/ 3718 w 5561"/>
                <a:gd name="T51" fmla="*/ 2416 h 3447"/>
                <a:gd name="T52" fmla="*/ 3282 w 5561"/>
                <a:gd name="T53" fmla="*/ 2566 h 3447"/>
                <a:gd name="T54" fmla="*/ 2805 w 5561"/>
                <a:gd name="T55" fmla="*/ 2715 h 3447"/>
                <a:gd name="T56" fmla="*/ 2304 w 5561"/>
                <a:gd name="T57" fmla="*/ 2865 h 3447"/>
                <a:gd name="T58" fmla="*/ 1762 w 5561"/>
                <a:gd name="T59" fmla="*/ 3009 h 3447"/>
                <a:gd name="T60" fmla="*/ 1213 w 5561"/>
                <a:gd name="T61" fmla="*/ 3147 h 3447"/>
                <a:gd name="T62" fmla="*/ 620 w 5561"/>
                <a:gd name="T63" fmla="*/ 3279 h 3447"/>
                <a:gd name="T64" fmla="*/ 0 w 5561"/>
                <a:gd name="T65" fmla="*/ 3447 h 3447"/>
                <a:gd name="T66" fmla="*/ 927 w 5561"/>
                <a:gd name="T67" fmla="*/ 3249 h 3447"/>
                <a:gd name="T68" fmla="*/ 1503 w 5561"/>
                <a:gd name="T69" fmla="*/ 3105 h 3447"/>
                <a:gd name="T70" fmla="*/ 2057 w 5561"/>
                <a:gd name="T71" fmla="*/ 2961 h 3447"/>
                <a:gd name="T72" fmla="*/ 2591 w 5561"/>
                <a:gd name="T73" fmla="*/ 2817 h 3447"/>
                <a:gd name="T74" fmla="*/ 3080 w 5561"/>
                <a:gd name="T75" fmla="*/ 2668 h 3447"/>
                <a:gd name="T76" fmla="*/ 3539 w 5561"/>
                <a:gd name="T77" fmla="*/ 2512 h 3447"/>
                <a:gd name="T78" fmla="*/ 3968 w 5561"/>
                <a:gd name="T79" fmla="*/ 2356 h 3447"/>
                <a:gd name="T80" fmla="*/ 4356 w 5561"/>
                <a:gd name="T81" fmla="*/ 2200 h 3447"/>
                <a:gd name="T82" fmla="*/ 4705 w 5561"/>
                <a:gd name="T83" fmla="*/ 2038 h 3447"/>
                <a:gd name="T84" fmla="*/ 5016 w 5561"/>
                <a:gd name="T85" fmla="*/ 1876 h 3447"/>
                <a:gd name="T86" fmla="*/ 5282 w 5561"/>
                <a:gd name="T87" fmla="*/ 1720 h 3447"/>
                <a:gd name="T88" fmla="*/ 5504 w 5561"/>
                <a:gd name="T89" fmla="*/ 1559 h 3447"/>
                <a:gd name="T90" fmla="*/ 5675 w 5561"/>
                <a:gd name="T91" fmla="*/ 1397 h 3447"/>
                <a:gd name="T92" fmla="*/ 5803 w 5561"/>
                <a:gd name="T93" fmla="*/ 1241 h 3447"/>
                <a:gd name="T94" fmla="*/ 5885 w 5561"/>
                <a:gd name="T95" fmla="*/ 1085 h 3447"/>
                <a:gd name="T96" fmla="*/ 590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23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111 w 5740"/>
                <a:gd name="T1" fmla="*/ 0 h 2098"/>
                <a:gd name="T2" fmla="*/ 6003 w 5740"/>
                <a:gd name="T3" fmla="*/ 72 h 2098"/>
                <a:gd name="T4" fmla="*/ 5894 w 5740"/>
                <a:gd name="T5" fmla="*/ 138 h 2098"/>
                <a:gd name="T6" fmla="*/ 5773 w 5740"/>
                <a:gd name="T7" fmla="*/ 210 h 2098"/>
                <a:gd name="T8" fmla="*/ 5647 w 5740"/>
                <a:gd name="T9" fmla="*/ 276 h 2098"/>
                <a:gd name="T10" fmla="*/ 5378 w 5740"/>
                <a:gd name="T11" fmla="*/ 414 h 2098"/>
                <a:gd name="T12" fmla="*/ 5085 w 5740"/>
                <a:gd name="T13" fmla="*/ 552 h 2098"/>
                <a:gd name="T14" fmla="*/ 4767 w 5740"/>
                <a:gd name="T15" fmla="*/ 690 h 2098"/>
                <a:gd name="T16" fmla="*/ 4431 w 5740"/>
                <a:gd name="T17" fmla="*/ 827 h 2098"/>
                <a:gd name="T18" fmla="*/ 4073 w 5740"/>
                <a:gd name="T19" fmla="*/ 959 h 2098"/>
                <a:gd name="T20" fmla="*/ 3689 w 5740"/>
                <a:gd name="T21" fmla="*/ 1091 h 2098"/>
                <a:gd name="T22" fmla="*/ 3291 w 5740"/>
                <a:gd name="T23" fmla="*/ 1223 h 2098"/>
                <a:gd name="T24" fmla="*/ 2875 w 5740"/>
                <a:gd name="T25" fmla="*/ 1355 h 2098"/>
                <a:gd name="T26" fmla="*/ 2428 w 5740"/>
                <a:gd name="T27" fmla="*/ 1481 h 2098"/>
                <a:gd name="T28" fmla="*/ 1980 w 5740"/>
                <a:gd name="T29" fmla="*/ 1601 h 2098"/>
                <a:gd name="T30" fmla="*/ 1512 w 5740"/>
                <a:gd name="T31" fmla="*/ 1721 h 2098"/>
                <a:gd name="T32" fmla="*/ 1017 w 5740"/>
                <a:gd name="T33" fmla="*/ 1834 h 2098"/>
                <a:gd name="T34" fmla="*/ 52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17 w 5740"/>
                <a:gd name="T41" fmla="*/ 1990 h 2098"/>
                <a:gd name="T42" fmla="*/ 1011 w 5740"/>
                <a:gd name="T43" fmla="*/ 1882 h 2098"/>
                <a:gd name="T44" fmla="*/ 1497 w 5740"/>
                <a:gd name="T45" fmla="*/ 1763 h 2098"/>
                <a:gd name="T46" fmla="*/ 1962 w 5740"/>
                <a:gd name="T47" fmla="*/ 1649 h 2098"/>
                <a:gd name="T48" fmla="*/ 2408 w 5740"/>
                <a:gd name="T49" fmla="*/ 1523 h 2098"/>
                <a:gd name="T50" fmla="*/ 2855 w 5740"/>
                <a:gd name="T51" fmla="*/ 1397 h 2098"/>
                <a:gd name="T52" fmla="*/ 3267 w 5740"/>
                <a:gd name="T53" fmla="*/ 1271 h 2098"/>
                <a:gd name="T54" fmla="*/ 3664 w 5740"/>
                <a:gd name="T55" fmla="*/ 1139 h 2098"/>
                <a:gd name="T56" fmla="*/ 4047 w 5740"/>
                <a:gd name="T57" fmla="*/ 1007 h 2098"/>
                <a:gd name="T58" fmla="*/ 4405 w 5740"/>
                <a:gd name="T59" fmla="*/ 875 h 2098"/>
                <a:gd name="T60" fmla="*/ 4748 w 5740"/>
                <a:gd name="T61" fmla="*/ 737 h 2098"/>
                <a:gd name="T62" fmla="*/ 5066 w 5740"/>
                <a:gd name="T63" fmla="*/ 600 h 2098"/>
                <a:gd name="T64" fmla="*/ 5366 w 5740"/>
                <a:gd name="T65" fmla="*/ 462 h 2098"/>
                <a:gd name="T66" fmla="*/ 5635 w 5740"/>
                <a:gd name="T67" fmla="*/ 324 h 2098"/>
                <a:gd name="T68" fmla="*/ 5888 w 5740"/>
                <a:gd name="T69" fmla="*/ 186 h 2098"/>
                <a:gd name="T70" fmla="*/ 6111 w 5740"/>
                <a:gd name="T71" fmla="*/ 48 h 2098"/>
                <a:gd name="T72" fmla="*/ 6111 w 5740"/>
                <a:gd name="T73" fmla="*/ 0 h 2098"/>
                <a:gd name="T74" fmla="*/ 6111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075 w 1955"/>
                <a:gd name="T1" fmla="*/ 485 h 1265"/>
                <a:gd name="T2" fmla="*/ 2021 w 1955"/>
                <a:gd name="T3" fmla="*/ 390 h 1265"/>
                <a:gd name="T4" fmla="*/ 1885 w 1955"/>
                <a:gd name="T5" fmla="*/ 306 h 1265"/>
                <a:gd name="T6" fmla="*/ 1679 w 1955"/>
                <a:gd name="T7" fmla="*/ 228 h 1265"/>
                <a:gd name="T8" fmla="*/ 1407 w 1955"/>
                <a:gd name="T9" fmla="*/ 162 h 1265"/>
                <a:gd name="T10" fmla="*/ 1070 w 1955"/>
                <a:gd name="T11" fmla="*/ 102 h 1265"/>
                <a:gd name="T12" fmla="*/ 686 w 1955"/>
                <a:gd name="T13" fmla="*/ 54 h 1265"/>
                <a:gd name="T14" fmla="*/ 247 w 1955"/>
                <a:gd name="T15" fmla="*/ 18 h 1265"/>
                <a:gd name="T16" fmla="*/ 0 w 1955"/>
                <a:gd name="T17" fmla="*/ 12 h 1265"/>
                <a:gd name="T18" fmla="*/ 451 w 1955"/>
                <a:gd name="T19" fmla="*/ 48 h 1265"/>
                <a:gd name="T20" fmla="*/ 872 w 1955"/>
                <a:gd name="T21" fmla="*/ 90 h 1265"/>
                <a:gd name="T22" fmla="*/ 1228 w 1955"/>
                <a:gd name="T23" fmla="*/ 144 h 1265"/>
                <a:gd name="T24" fmla="*/ 1512 w 1955"/>
                <a:gd name="T25" fmla="*/ 204 h 1265"/>
                <a:gd name="T26" fmla="*/ 1738 w 1955"/>
                <a:gd name="T27" fmla="*/ 276 h 1265"/>
                <a:gd name="T28" fmla="*/ 1914 w 1955"/>
                <a:gd name="T29" fmla="*/ 360 h 1265"/>
                <a:gd name="T30" fmla="*/ 2003 w 1955"/>
                <a:gd name="T31" fmla="*/ 443 h 1265"/>
                <a:gd name="T32" fmla="*/ 2021 w 1955"/>
                <a:gd name="T33" fmla="*/ 539 h 1265"/>
                <a:gd name="T34" fmla="*/ 1974 w 1955"/>
                <a:gd name="T35" fmla="*/ 629 h 1265"/>
                <a:gd name="T36" fmla="*/ 1856 w 1955"/>
                <a:gd name="T37" fmla="*/ 719 h 1265"/>
                <a:gd name="T38" fmla="*/ 1679 w 1955"/>
                <a:gd name="T39" fmla="*/ 809 h 1265"/>
                <a:gd name="T40" fmla="*/ 1437 w 1955"/>
                <a:gd name="T41" fmla="*/ 899 h 1265"/>
                <a:gd name="T42" fmla="*/ 1150 w 1955"/>
                <a:gd name="T43" fmla="*/ 989 h 1265"/>
                <a:gd name="T44" fmla="*/ 805 w 1955"/>
                <a:gd name="T45" fmla="*/ 1073 h 1265"/>
                <a:gd name="T46" fmla="*/ 427 w 1955"/>
                <a:gd name="T47" fmla="*/ 1157 h 1265"/>
                <a:gd name="T48" fmla="*/ 0 w 1955"/>
                <a:gd name="T49" fmla="*/ 1241 h 1265"/>
                <a:gd name="T50" fmla="*/ 235 w 1955"/>
                <a:gd name="T51" fmla="*/ 1223 h 1265"/>
                <a:gd name="T52" fmla="*/ 650 w 1955"/>
                <a:gd name="T53" fmla="*/ 1139 h 1265"/>
                <a:gd name="T54" fmla="*/ 1017 w 1955"/>
                <a:gd name="T55" fmla="*/ 1049 h 1265"/>
                <a:gd name="T56" fmla="*/ 1342 w 1955"/>
                <a:gd name="T57" fmla="*/ 959 h 1265"/>
                <a:gd name="T58" fmla="*/ 1613 w 1955"/>
                <a:gd name="T59" fmla="*/ 863 h 1265"/>
                <a:gd name="T60" fmla="*/ 1820 w 1955"/>
                <a:gd name="T61" fmla="*/ 767 h 1265"/>
                <a:gd name="T62" fmla="*/ 1980 w 1955"/>
                <a:gd name="T63" fmla="*/ 677 h 1265"/>
                <a:gd name="T64" fmla="*/ 2057 w 1955"/>
                <a:gd name="T65" fmla="*/ 581 h 1265"/>
                <a:gd name="T66" fmla="*/ 207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003 w 4694"/>
                <a:gd name="T1" fmla="*/ 797 h 2901"/>
                <a:gd name="T2" fmla="*/ 4971 w 4694"/>
                <a:gd name="T3" fmla="*/ 665 h 2901"/>
                <a:gd name="T4" fmla="*/ 4888 w 4694"/>
                <a:gd name="T5" fmla="*/ 540 h 2901"/>
                <a:gd name="T6" fmla="*/ 4760 w 4694"/>
                <a:gd name="T7" fmla="*/ 426 h 2901"/>
                <a:gd name="T8" fmla="*/ 4581 w 4694"/>
                <a:gd name="T9" fmla="*/ 312 h 2901"/>
                <a:gd name="T10" fmla="*/ 4353 w 4694"/>
                <a:gd name="T11" fmla="*/ 216 h 2901"/>
                <a:gd name="T12" fmla="*/ 4086 w 4694"/>
                <a:gd name="T13" fmla="*/ 120 h 2901"/>
                <a:gd name="T14" fmla="*/ 3774 w 4694"/>
                <a:gd name="T15" fmla="*/ 36 h 2901"/>
                <a:gd name="T16" fmla="*/ 3416 w 4694"/>
                <a:gd name="T17" fmla="*/ 0 h 2901"/>
                <a:gd name="T18" fmla="*/ 3774 w 4694"/>
                <a:gd name="T19" fmla="*/ 78 h 2901"/>
                <a:gd name="T20" fmla="*/ 4086 w 4694"/>
                <a:gd name="T21" fmla="*/ 162 h 2901"/>
                <a:gd name="T22" fmla="*/ 4353 w 4694"/>
                <a:gd name="T23" fmla="*/ 258 h 2901"/>
                <a:gd name="T24" fmla="*/ 4569 w 4694"/>
                <a:gd name="T25" fmla="*/ 366 h 2901"/>
                <a:gd name="T26" fmla="*/ 4736 w 4694"/>
                <a:gd name="T27" fmla="*/ 480 h 2901"/>
                <a:gd name="T28" fmla="*/ 4850 w 4694"/>
                <a:gd name="T29" fmla="*/ 605 h 2901"/>
                <a:gd name="T30" fmla="*/ 4913 w 4694"/>
                <a:gd name="T31" fmla="*/ 737 h 2901"/>
                <a:gd name="T32" fmla="*/ 4913 w 4694"/>
                <a:gd name="T33" fmla="*/ 875 h 2901"/>
                <a:gd name="T34" fmla="*/ 4869 w 4694"/>
                <a:gd name="T35" fmla="*/ 1001 h 2901"/>
                <a:gd name="T36" fmla="*/ 4786 w 4694"/>
                <a:gd name="T37" fmla="*/ 1127 h 2901"/>
                <a:gd name="T38" fmla="*/ 4659 w 4694"/>
                <a:gd name="T39" fmla="*/ 1259 h 2901"/>
                <a:gd name="T40" fmla="*/ 4494 w 4694"/>
                <a:gd name="T41" fmla="*/ 1385 h 2901"/>
                <a:gd name="T42" fmla="*/ 4288 w 4694"/>
                <a:gd name="T43" fmla="*/ 1517 h 2901"/>
                <a:gd name="T44" fmla="*/ 4053 w 4694"/>
                <a:gd name="T45" fmla="*/ 1648 h 2901"/>
                <a:gd name="T46" fmla="*/ 3781 w 4694"/>
                <a:gd name="T47" fmla="*/ 1774 h 2901"/>
                <a:gd name="T48" fmla="*/ 3476 w 4694"/>
                <a:gd name="T49" fmla="*/ 1906 h 2901"/>
                <a:gd name="T50" fmla="*/ 3138 w 4694"/>
                <a:gd name="T51" fmla="*/ 2032 h 2901"/>
                <a:gd name="T52" fmla="*/ 2766 w 4694"/>
                <a:gd name="T53" fmla="*/ 2164 h 2901"/>
                <a:gd name="T54" fmla="*/ 2366 w 4694"/>
                <a:gd name="T55" fmla="*/ 2284 h 2901"/>
                <a:gd name="T56" fmla="*/ 1944 w 4694"/>
                <a:gd name="T57" fmla="*/ 2410 h 2901"/>
                <a:gd name="T58" fmla="*/ 1496 w 4694"/>
                <a:gd name="T59" fmla="*/ 2530 h 2901"/>
                <a:gd name="T60" fmla="*/ 524 w 4694"/>
                <a:gd name="T61" fmla="*/ 2757 h 2901"/>
                <a:gd name="T62" fmla="*/ 0 w 4694"/>
                <a:gd name="T63" fmla="*/ 2901 h 2901"/>
                <a:gd name="T64" fmla="*/ 1029 w 4694"/>
                <a:gd name="T65" fmla="*/ 2674 h 2901"/>
                <a:gd name="T66" fmla="*/ 1741 w 4694"/>
                <a:gd name="T67" fmla="*/ 2494 h 2901"/>
                <a:gd name="T68" fmla="*/ 2197 w 4694"/>
                <a:gd name="T69" fmla="*/ 2374 h 2901"/>
                <a:gd name="T70" fmla="*/ 2611 w 4694"/>
                <a:gd name="T71" fmla="*/ 2248 h 2901"/>
                <a:gd name="T72" fmla="*/ 2998 w 4694"/>
                <a:gd name="T73" fmla="*/ 2116 h 2901"/>
                <a:gd name="T74" fmla="*/ 3357 w 4694"/>
                <a:gd name="T75" fmla="*/ 1984 h 2901"/>
                <a:gd name="T76" fmla="*/ 3689 w 4694"/>
                <a:gd name="T77" fmla="*/ 1858 h 2901"/>
                <a:gd name="T78" fmla="*/ 3982 w 4694"/>
                <a:gd name="T79" fmla="*/ 1720 h 2901"/>
                <a:gd name="T80" fmla="*/ 4243 w 4694"/>
                <a:gd name="T81" fmla="*/ 1589 h 2901"/>
                <a:gd name="T82" fmla="*/ 4468 w 4694"/>
                <a:gd name="T83" fmla="*/ 1457 h 2901"/>
                <a:gd name="T84" fmla="*/ 4659 w 4694"/>
                <a:gd name="T85" fmla="*/ 1325 h 2901"/>
                <a:gd name="T86" fmla="*/ 4805 w 4694"/>
                <a:gd name="T87" fmla="*/ 1193 h 2901"/>
                <a:gd name="T88" fmla="*/ 4913 w 4694"/>
                <a:gd name="T89" fmla="*/ 1061 h 2901"/>
                <a:gd name="T90" fmla="*/ 4977 w 4694"/>
                <a:gd name="T91" fmla="*/ 935 h 2901"/>
                <a:gd name="T92" fmla="*/ 499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007 w 3761"/>
                <a:gd name="T1" fmla="*/ 719 h 2356"/>
                <a:gd name="T2" fmla="*/ 3975 w 3761"/>
                <a:gd name="T3" fmla="*/ 599 h 2356"/>
                <a:gd name="T4" fmla="*/ 3893 w 3761"/>
                <a:gd name="T5" fmla="*/ 486 h 2356"/>
                <a:gd name="T6" fmla="*/ 3754 w 3761"/>
                <a:gd name="T7" fmla="*/ 378 h 2356"/>
                <a:gd name="T8" fmla="*/ 3568 w 3761"/>
                <a:gd name="T9" fmla="*/ 282 h 2356"/>
                <a:gd name="T10" fmla="*/ 3330 w 3761"/>
                <a:gd name="T11" fmla="*/ 192 h 2356"/>
                <a:gd name="T12" fmla="*/ 3051 w 3761"/>
                <a:gd name="T13" fmla="*/ 108 h 2356"/>
                <a:gd name="T14" fmla="*/ 2725 w 3761"/>
                <a:gd name="T15" fmla="*/ 36 h 2356"/>
                <a:gd name="T16" fmla="*/ 2372 w 3761"/>
                <a:gd name="T17" fmla="*/ 0 h 2356"/>
                <a:gd name="T18" fmla="*/ 2746 w 3761"/>
                <a:gd name="T19" fmla="*/ 72 h 2356"/>
                <a:gd name="T20" fmla="*/ 3064 w 3761"/>
                <a:gd name="T21" fmla="*/ 150 h 2356"/>
                <a:gd name="T22" fmla="*/ 3343 w 3761"/>
                <a:gd name="T23" fmla="*/ 234 h 2356"/>
                <a:gd name="T24" fmla="*/ 3568 w 3761"/>
                <a:gd name="T25" fmla="*/ 330 h 2356"/>
                <a:gd name="T26" fmla="*/ 3747 w 3761"/>
                <a:gd name="T27" fmla="*/ 432 h 2356"/>
                <a:gd name="T28" fmla="*/ 3863 w 3761"/>
                <a:gd name="T29" fmla="*/ 545 h 2356"/>
                <a:gd name="T30" fmla="*/ 3923 w 3761"/>
                <a:gd name="T31" fmla="*/ 665 h 2356"/>
                <a:gd name="T32" fmla="*/ 3929 w 3761"/>
                <a:gd name="T33" fmla="*/ 791 h 2356"/>
                <a:gd name="T34" fmla="*/ 3893 w 3761"/>
                <a:gd name="T35" fmla="*/ 887 h 2356"/>
                <a:gd name="T36" fmla="*/ 3831 w 3761"/>
                <a:gd name="T37" fmla="*/ 989 h 2356"/>
                <a:gd name="T38" fmla="*/ 3728 w 3761"/>
                <a:gd name="T39" fmla="*/ 1091 h 2356"/>
                <a:gd name="T40" fmla="*/ 3592 w 3761"/>
                <a:gd name="T41" fmla="*/ 1187 h 2356"/>
                <a:gd name="T42" fmla="*/ 3436 w 3761"/>
                <a:gd name="T43" fmla="*/ 1289 h 2356"/>
                <a:gd name="T44" fmla="*/ 3243 w 3761"/>
                <a:gd name="T45" fmla="*/ 1391 h 2356"/>
                <a:gd name="T46" fmla="*/ 3018 w 3761"/>
                <a:gd name="T47" fmla="*/ 1493 h 2356"/>
                <a:gd name="T48" fmla="*/ 2779 w 3761"/>
                <a:gd name="T49" fmla="*/ 1589 h 2356"/>
                <a:gd name="T50" fmla="*/ 2215 w 3761"/>
                <a:gd name="T51" fmla="*/ 1786 h 2356"/>
                <a:gd name="T52" fmla="*/ 1559 w 3761"/>
                <a:gd name="T53" fmla="*/ 1972 h 2356"/>
                <a:gd name="T54" fmla="*/ 815 w 3761"/>
                <a:gd name="T55" fmla="*/ 2158 h 2356"/>
                <a:gd name="T56" fmla="*/ 0 w 3761"/>
                <a:gd name="T57" fmla="*/ 2326 h 2356"/>
                <a:gd name="T58" fmla="*/ 421 w 3761"/>
                <a:gd name="T59" fmla="*/ 2272 h 2356"/>
                <a:gd name="T60" fmla="*/ 1222 w 3761"/>
                <a:gd name="T61" fmla="*/ 2092 h 2356"/>
                <a:gd name="T62" fmla="*/ 1932 w 3761"/>
                <a:gd name="T63" fmla="*/ 1900 h 2356"/>
                <a:gd name="T64" fmla="*/ 2552 w 3761"/>
                <a:gd name="T65" fmla="*/ 1702 h 2356"/>
                <a:gd name="T66" fmla="*/ 2827 w 3761"/>
                <a:gd name="T67" fmla="*/ 1607 h 2356"/>
                <a:gd name="T68" fmla="*/ 3071 w 3761"/>
                <a:gd name="T69" fmla="*/ 1505 h 2356"/>
                <a:gd name="T70" fmla="*/ 3291 w 3761"/>
                <a:gd name="T71" fmla="*/ 1403 h 2356"/>
                <a:gd name="T72" fmla="*/ 3495 w 3761"/>
                <a:gd name="T73" fmla="*/ 1301 h 2356"/>
                <a:gd name="T74" fmla="*/ 3656 w 3761"/>
                <a:gd name="T75" fmla="*/ 1193 h 2356"/>
                <a:gd name="T76" fmla="*/ 3793 w 3761"/>
                <a:gd name="T77" fmla="*/ 1091 h 2356"/>
                <a:gd name="T78" fmla="*/ 3893 w 3761"/>
                <a:gd name="T79" fmla="*/ 989 h 2356"/>
                <a:gd name="T80" fmla="*/ 3962 w 3761"/>
                <a:gd name="T81" fmla="*/ 887 h 2356"/>
                <a:gd name="T82" fmla="*/ 4001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105 w 2924"/>
                <a:gd name="T1" fmla="*/ 647 h 1846"/>
                <a:gd name="T2" fmla="*/ 3056 w 2924"/>
                <a:gd name="T3" fmla="*/ 528 h 1846"/>
                <a:gd name="T4" fmla="*/ 2928 w 2924"/>
                <a:gd name="T5" fmla="*/ 414 h 1846"/>
                <a:gd name="T6" fmla="*/ 2719 w 2924"/>
                <a:gd name="T7" fmla="*/ 318 h 1846"/>
                <a:gd name="T8" fmla="*/ 2442 w 2924"/>
                <a:gd name="T9" fmla="*/ 228 h 1846"/>
                <a:gd name="T10" fmla="*/ 2105 w 2924"/>
                <a:gd name="T11" fmla="*/ 150 h 1846"/>
                <a:gd name="T12" fmla="*/ 1708 w 2924"/>
                <a:gd name="T13" fmla="*/ 78 h 1846"/>
                <a:gd name="T14" fmla="*/ 1258 w 2924"/>
                <a:gd name="T15" fmla="*/ 24 h 1846"/>
                <a:gd name="T16" fmla="*/ 734 w 2924"/>
                <a:gd name="T17" fmla="*/ 0 h 1846"/>
                <a:gd name="T18" fmla="*/ 1270 w 2924"/>
                <a:gd name="T19" fmla="*/ 48 h 1846"/>
                <a:gd name="T20" fmla="*/ 1726 w 2924"/>
                <a:gd name="T21" fmla="*/ 108 h 1846"/>
                <a:gd name="T22" fmla="*/ 2131 w 2924"/>
                <a:gd name="T23" fmla="*/ 180 h 1846"/>
                <a:gd name="T24" fmla="*/ 2470 w 2924"/>
                <a:gd name="T25" fmla="*/ 264 h 1846"/>
                <a:gd name="T26" fmla="*/ 2731 w 2924"/>
                <a:gd name="T27" fmla="*/ 360 h 1846"/>
                <a:gd name="T28" fmla="*/ 2928 w 2924"/>
                <a:gd name="T29" fmla="*/ 468 h 1846"/>
                <a:gd name="T30" fmla="*/ 3026 w 2924"/>
                <a:gd name="T31" fmla="*/ 587 h 1846"/>
                <a:gd name="T32" fmla="*/ 3044 w 2924"/>
                <a:gd name="T33" fmla="*/ 713 h 1846"/>
                <a:gd name="T34" fmla="*/ 3020 w 2924"/>
                <a:gd name="T35" fmla="*/ 785 h 1846"/>
                <a:gd name="T36" fmla="*/ 2972 w 2924"/>
                <a:gd name="T37" fmla="*/ 857 h 1846"/>
                <a:gd name="T38" fmla="*/ 2787 w 2924"/>
                <a:gd name="T39" fmla="*/ 1001 h 1846"/>
                <a:gd name="T40" fmla="*/ 2518 w 2924"/>
                <a:gd name="T41" fmla="*/ 1145 h 1846"/>
                <a:gd name="T42" fmla="*/ 2159 w 2924"/>
                <a:gd name="T43" fmla="*/ 1289 h 1846"/>
                <a:gd name="T44" fmla="*/ 1726 w 2924"/>
                <a:gd name="T45" fmla="*/ 1433 h 1846"/>
                <a:gd name="T46" fmla="*/ 1222 w 2924"/>
                <a:gd name="T47" fmla="*/ 1571 h 1846"/>
                <a:gd name="T48" fmla="*/ 644 w 2924"/>
                <a:gd name="T49" fmla="*/ 1702 h 1846"/>
                <a:gd name="T50" fmla="*/ 0 w 2924"/>
                <a:gd name="T51" fmla="*/ 1828 h 1846"/>
                <a:gd name="T52" fmla="*/ 331 w 2924"/>
                <a:gd name="T53" fmla="*/ 1780 h 1846"/>
                <a:gd name="T54" fmla="*/ 957 w 2924"/>
                <a:gd name="T55" fmla="*/ 1648 h 1846"/>
                <a:gd name="T56" fmla="*/ 1505 w 2924"/>
                <a:gd name="T57" fmla="*/ 1511 h 1846"/>
                <a:gd name="T58" fmla="*/ 1991 w 2924"/>
                <a:gd name="T59" fmla="*/ 1367 h 1846"/>
                <a:gd name="T60" fmla="*/ 2394 w 2924"/>
                <a:gd name="T61" fmla="*/ 1223 h 1846"/>
                <a:gd name="T62" fmla="*/ 2719 w 2924"/>
                <a:gd name="T63" fmla="*/ 1079 h 1846"/>
                <a:gd name="T64" fmla="*/ 2954 w 2924"/>
                <a:gd name="T65" fmla="*/ 929 h 1846"/>
                <a:gd name="T66" fmla="*/ 3056 w 2924"/>
                <a:gd name="T67" fmla="*/ 815 h 1846"/>
                <a:gd name="T68" fmla="*/ 3092 w 2924"/>
                <a:gd name="T69" fmla="*/ 743 h 1846"/>
                <a:gd name="T70" fmla="*/ 310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88 w 1488"/>
                <a:gd name="T7" fmla="*/ 186 h 204"/>
                <a:gd name="T8" fmla="*/ 1499 w 1488"/>
                <a:gd name="T9" fmla="*/ 204 h 204"/>
                <a:gd name="T10" fmla="*/ 14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93 w 323"/>
                  <a:gd name="T13" fmla="*/ 18 h 162"/>
                  <a:gd name="T14" fmla="*/ 259 w 323"/>
                  <a:gd name="T15" fmla="*/ 54 h 162"/>
                  <a:gd name="T16" fmla="*/ 307 w 323"/>
                  <a:gd name="T17" fmla="*/ 90 h 162"/>
                  <a:gd name="T18" fmla="*/ 337 w 323"/>
                  <a:gd name="T19" fmla="*/ 114 h 162"/>
                  <a:gd name="T20" fmla="*/ 343 w 323"/>
                  <a:gd name="T21" fmla="*/ 126 h 162"/>
                  <a:gd name="T22" fmla="*/ 343 w 323"/>
                  <a:gd name="T23" fmla="*/ 126 h 162"/>
                  <a:gd name="T24" fmla="*/ 24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46 w 1250"/>
                  <a:gd name="T1" fmla="*/ 641 h 923"/>
                  <a:gd name="T2" fmla="*/ 1246 w 1250"/>
                  <a:gd name="T3" fmla="*/ 473 h 923"/>
                  <a:gd name="T4" fmla="*/ 1216 w 1250"/>
                  <a:gd name="T5" fmla="*/ 384 h 923"/>
                  <a:gd name="T6" fmla="*/ 1192 w 1250"/>
                  <a:gd name="T7" fmla="*/ 288 h 923"/>
                  <a:gd name="T8" fmla="*/ 1119 w 1250"/>
                  <a:gd name="T9" fmla="*/ 174 h 923"/>
                  <a:gd name="T10" fmla="*/ 1041 w 1250"/>
                  <a:gd name="T11" fmla="*/ 96 h 923"/>
                  <a:gd name="T12" fmla="*/ 1023 w 1250"/>
                  <a:gd name="T13" fmla="*/ 72 h 923"/>
                  <a:gd name="T14" fmla="*/ 951 w 1250"/>
                  <a:gd name="T15" fmla="*/ 18 h 923"/>
                  <a:gd name="T16" fmla="*/ 879 w 1250"/>
                  <a:gd name="T17" fmla="*/ 6 h 923"/>
                  <a:gd name="T18" fmla="*/ 752 w 1250"/>
                  <a:gd name="T19" fmla="*/ 24 h 923"/>
                  <a:gd name="T20" fmla="*/ 704 w 1250"/>
                  <a:gd name="T21" fmla="*/ 42 h 923"/>
                  <a:gd name="T22" fmla="*/ 608 w 1250"/>
                  <a:gd name="T23" fmla="*/ 120 h 923"/>
                  <a:gd name="T24" fmla="*/ 572 w 1250"/>
                  <a:gd name="T25" fmla="*/ 228 h 923"/>
                  <a:gd name="T26" fmla="*/ 549 w 1250"/>
                  <a:gd name="T27" fmla="*/ 348 h 923"/>
                  <a:gd name="T28" fmla="*/ 451 w 1250"/>
                  <a:gd name="T29" fmla="*/ 479 h 923"/>
                  <a:gd name="T30" fmla="*/ 433 w 1250"/>
                  <a:gd name="T31" fmla="*/ 539 h 923"/>
                  <a:gd name="T32" fmla="*/ 373 w 1250"/>
                  <a:gd name="T33" fmla="*/ 599 h 923"/>
                  <a:gd name="T34" fmla="*/ 325 w 1250"/>
                  <a:gd name="T35" fmla="*/ 629 h 923"/>
                  <a:gd name="T36" fmla="*/ 313 w 1250"/>
                  <a:gd name="T37" fmla="*/ 635 h 923"/>
                  <a:gd name="T38" fmla="*/ 27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60 w 1250"/>
                  <a:gd name="T47" fmla="*/ 869 h 923"/>
                  <a:gd name="T48" fmla="*/ 680 w 1250"/>
                  <a:gd name="T49" fmla="*/ 827 h 923"/>
                  <a:gd name="T50" fmla="*/ 740 w 1250"/>
                  <a:gd name="T51" fmla="*/ 725 h 923"/>
                  <a:gd name="T52" fmla="*/ 734 w 1250"/>
                  <a:gd name="T53" fmla="*/ 611 h 923"/>
                  <a:gd name="T54" fmla="*/ 836 w 1250"/>
                  <a:gd name="T55" fmla="*/ 551 h 923"/>
                  <a:gd name="T56" fmla="*/ 939 w 1250"/>
                  <a:gd name="T57" fmla="*/ 449 h 923"/>
                  <a:gd name="T58" fmla="*/ 969 w 1250"/>
                  <a:gd name="T59" fmla="*/ 414 h 923"/>
                  <a:gd name="T60" fmla="*/ 1035 w 1250"/>
                  <a:gd name="T61" fmla="*/ 318 h 923"/>
                  <a:gd name="T62" fmla="*/ 1083 w 1250"/>
                  <a:gd name="T63" fmla="*/ 336 h 923"/>
                  <a:gd name="T64" fmla="*/ 1198 w 1250"/>
                  <a:gd name="T65" fmla="*/ 617 h 923"/>
                  <a:gd name="T66" fmla="*/ 1192 w 1250"/>
                  <a:gd name="T67" fmla="*/ 689 h 923"/>
                  <a:gd name="T68" fmla="*/ 1228 w 1250"/>
                  <a:gd name="T69" fmla="*/ 749 h 923"/>
                  <a:gd name="T70" fmla="*/ 1282 w 1250"/>
                  <a:gd name="T71" fmla="*/ 713 h 923"/>
                  <a:gd name="T72" fmla="*/ 1318 w 1250"/>
                  <a:gd name="T73" fmla="*/ 749 h 923"/>
                  <a:gd name="T74" fmla="*/ 1330 w 1250"/>
                  <a:gd name="T75" fmla="*/ 743 h 923"/>
                  <a:gd name="T76" fmla="*/ 734 w 1250"/>
                  <a:gd name="T77" fmla="*/ 264 h 923"/>
                  <a:gd name="T78" fmla="*/ 844 w 1250"/>
                  <a:gd name="T79" fmla="*/ 372 h 923"/>
                  <a:gd name="T80" fmla="*/ 818 w 1250"/>
                  <a:gd name="T81" fmla="*/ 443 h 923"/>
                  <a:gd name="T82" fmla="*/ 746 w 1250"/>
                  <a:gd name="T83" fmla="*/ 515 h 923"/>
                  <a:gd name="T84" fmla="*/ 698 w 1250"/>
                  <a:gd name="T85" fmla="*/ 569 h 923"/>
                  <a:gd name="T86" fmla="*/ 656 w 1250"/>
                  <a:gd name="T87" fmla="*/ 593 h 923"/>
                  <a:gd name="T88" fmla="*/ 614 w 1250"/>
                  <a:gd name="T89" fmla="*/ 617 h 923"/>
                  <a:gd name="T90" fmla="*/ 602 w 1250"/>
                  <a:gd name="T91" fmla="*/ 707 h 923"/>
                  <a:gd name="T92" fmla="*/ 373 w 1250"/>
                  <a:gd name="T93" fmla="*/ 755 h 923"/>
                  <a:gd name="T94" fmla="*/ 409 w 1250"/>
                  <a:gd name="T95" fmla="*/ 641 h 923"/>
                  <a:gd name="T96" fmla="*/ 445 w 1250"/>
                  <a:gd name="T97" fmla="*/ 647 h 923"/>
                  <a:gd name="T98" fmla="*/ 463 w 1250"/>
                  <a:gd name="T99" fmla="*/ 617 h 923"/>
                  <a:gd name="T100" fmla="*/ 608 w 1250"/>
                  <a:gd name="T101" fmla="*/ 515 h 923"/>
                  <a:gd name="T102" fmla="*/ 656 w 1250"/>
                  <a:gd name="T103" fmla="*/ 473 h 923"/>
                  <a:gd name="T104" fmla="*/ 680 w 1250"/>
                  <a:gd name="T105" fmla="*/ 396 h 923"/>
                  <a:gd name="T106" fmla="*/ 680 w 1250"/>
                  <a:gd name="T107" fmla="*/ 378 h 923"/>
                  <a:gd name="T108" fmla="*/ 704 w 1250"/>
                  <a:gd name="T109" fmla="*/ 270 h 923"/>
                  <a:gd name="T110" fmla="*/ 722 w 1250"/>
                  <a:gd name="T111" fmla="*/ 192 h 923"/>
                  <a:gd name="T112" fmla="*/ 734 w 1250"/>
                  <a:gd name="T113" fmla="*/ 264 h 923"/>
                  <a:gd name="T114" fmla="*/ 572 w 1250"/>
                  <a:gd name="T115" fmla="*/ 455 h 923"/>
                  <a:gd name="T116" fmla="*/ 67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68 w 72"/>
                  <a:gd name="T3" fmla="*/ 24 h 54"/>
                  <a:gd name="T4" fmla="*/ 80 w 72"/>
                  <a:gd name="T5" fmla="*/ 12 h 54"/>
                  <a:gd name="T6" fmla="*/ 86 w 72"/>
                  <a:gd name="T7" fmla="*/ 6 h 54"/>
                  <a:gd name="T8" fmla="*/ 92 w 72"/>
                  <a:gd name="T9" fmla="*/ 0 h 54"/>
                  <a:gd name="T10" fmla="*/ 6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07 w 287"/>
                  <a:gd name="T1" fmla="*/ 0 h 84"/>
                  <a:gd name="T2" fmla="*/ 0 w 287"/>
                  <a:gd name="T3" fmla="*/ 84 h 84"/>
                  <a:gd name="T4" fmla="*/ 188 w 287"/>
                  <a:gd name="T5" fmla="*/ 36 h 84"/>
                  <a:gd name="T6" fmla="*/ 114 w 287"/>
                  <a:gd name="T7" fmla="*/ 60 h 84"/>
                  <a:gd name="T8" fmla="*/ 296 w 287"/>
                  <a:gd name="T9" fmla="*/ 18 h 84"/>
                  <a:gd name="T10" fmla="*/ 307 w 287"/>
                  <a:gd name="T11" fmla="*/ 0 h 84"/>
                  <a:gd name="T12" fmla="*/ 30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236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236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236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236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236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77EC5-D4D1-48F3-9BEE-5B815E563EC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752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ПСИХОЛОГИЧЕСКОЕ  СОПРОВОЖДЕНИЕ</a:t>
            </a:r>
            <a:b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СПОРТСМЕНОВ  В ТРЕНИРОВОЧНОМ </a:t>
            </a:r>
            <a:b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b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ПРОЦЕССЕ  НА  ЭТАПЕ  СПОРТИВНОГО </a:t>
            </a:r>
            <a:b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СОВЕРШЕНСТВОВАНИЯ</a:t>
            </a:r>
            <a: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(на примере стрелкового спорта)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z="2000" smtClean="0">
                <a:solidFill>
                  <a:srgbClr val="FFFF00"/>
                </a:solidFill>
                <a:effectLst/>
              </a:rPr>
              <a:t>Рисунок 4 – </a:t>
            </a:r>
            <a:r>
              <a:rPr lang="ru-RU" sz="2200" smtClean="0">
                <a:solidFill>
                  <a:srgbClr val="FFFF00"/>
                </a:solidFill>
                <a:effectLst/>
              </a:rPr>
              <a:t>Структура технологии формирования соревновательной надежности спортсменов-стрелков высокой квалификации</a:t>
            </a:r>
            <a:endParaRPr lang="ru-RU" sz="2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Таблица 2 – Результаты исходного и итогового уровня сформированности ПВК </a:t>
            </a:r>
            <a:endParaRPr lang="ru-RU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rgbClr val="FFFF00"/>
                </a:solidFill>
                <a:effectLst/>
                <a:latin typeface="Times New Roman" pitchFamily="18" charset="0"/>
              </a:rPr>
              <a:t>Рисунок 5 </a:t>
            </a:r>
            <a:r>
              <a:rPr lang="ru-RU" sz="2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</a:t>
            </a:r>
            <a:r>
              <a:rPr lang="ru-RU" sz="2200" smtClean="0">
                <a:solidFill>
                  <a:srgbClr val="FFFF00"/>
                </a:solidFill>
                <a:effectLst/>
                <a:latin typeface="Times New Roman" pitchFamily="18" charset="0"/>
              </a:rPr>
              <a:t> Основание корреляционной плеяды вокруг показателя экспертной оценки соревновательной надежности спортсменов-стрелков </a:t>
            </a:r>
            <a:endParaRPr lang="ru-RU" sz="2200" dirty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42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/>
            <a:r>
              <a:rPr lang="ru-RU" sz="2200" kern="1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Таблица 3 – Сопоставление индивидуального профиля спортсмена </a:t>
            </a:r>
            <a:r>
              <a:rPr lang="en-US" sz="2200" kern="1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NN </a:t>
            </a:r>
            <a:r>
              <a:rPr lang="ru-RU" sz="2200" kern="1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эталонным профилем в случае победы и неудачного выступления </a:t>
            </a:r>
            <a:endParaRPr lang="ru-RU" sz="22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Таблица 4 – Результаты некоторых выступлений спортсменов-стрелков на соревнованиях различного ранга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408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Методический состав тренажёра</a:t>
            </a:r>
            <a:endParaRPr lang="be-BY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50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sz="2400" b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курс «6 занятий»</a:t>
            </a:r>
            <a:r>
              <a:rPr lang="ru-RU" sz="24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предназначен для испытуемых имеющих по результатам психофизиологического тестирования </a:t>
            </a:r>
            <a:r>
              <a:rPr lang="ru-RU" sz="2400" b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 уязвимое ПВК</a:t>
            </a:r>
            <a:r>
              <a:rPr lang="ru-RU" sz="24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Этот специализированный учебный курс включает в себя 6 занятий по корректировке уровня развития следующих ПВК </a:t>
            </a:r>
            <a:r>
              <a:rPr lang="x-none" sz="24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40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x-none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12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FF00"/>
                </a:solidFill>
                <a:effectLst/>
              </a:rPr>
              <a:t>Тренажер позволяет:</a:t>
            </a:r>
            <a:br>
              <a:rPr lang="ru-RU" sz="2600" b="1" smtClean="0">
                <a:solidFill>
                  <a:srgbClr val="FFFF00"/>
                </a:solidFill>
                <a:effectLst/>
              </a:rPr>
            </a:br>
            <a:endParaRPr lang="ru-RU" sz="26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12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FFFF00"/>
                </a:solidFill>
                <a:effectLst/>
              </a:rPr>
              <a:t>ВЫВОДЫ </a:t>
            </a:r>
            <a:endParaRPr lang="ru-RU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620689"/>
            <a:ext cx="9252520" cy="6120679"/>
          </a:xfrm>
        </p:spPr>
        <p:txBody>
          <a:bodyPr/>
          <a:lstStyle/>
          <a:p>
            <a:pPr indent="450215" algn="just">
              <a:spcBef>
                <a:spcPts val="0"/>
              </a:spcBef>
              <a:spcAft>
                <a:spcPts val="0"/>
              </a:spcAft>
              <a:buClr>
                <a:srgbClr val="E2BC5E"/>
              </a:buClr>
            </a:pPr>
            <a:r>
              <a:rPr lang="ru-RU" sz="2200" spc="-10" dirty="0">
                <a:solidFill>
                  <a:srgbClr val="FFFFFF"/>
                </a:solidFill>
                <a:effectLst/>
                <a:latin typeface="Arial"/>
                <a:ea typeface="Calibri"/>
                <a:cs typeface="Times New Roman" pitchFamily="18" charset="0"/>
              </a:rPr>
              <a:t>1</a:t>
            </a:r>
            <a:r>
              <a:rPr lang="ru-RU" sz="2200" spc="-10" dirty="0">
                <a:solidFill>
                  <a:srgbClr val="FFFFF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2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Спортсмен, претендующий на победу, должен обладать высокоразвитыми ПВК, способствующими стабильному выполнению технико-тактических действий, умением управлять своим эмоциональным состоянием и мобилизоваться для достижения поставленной цели.</a:t>
            </a:r>
            <a:r>
              <a:rPr lang="ru-RU" sz="22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ПВК естественно развиваются в ходе профессиональной деятельности, однако в подготовке спортсменов высокой квалификации следует использовать различные условия, моделирующие деятельность, приемы и задания, способствующие более эффективному проявлению этих качеств.</a:t>
            </a:r>
            <a:endParaRPr lang="ru-RU" sz="2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spcBef>
                <a:spcPts val="0"/>
              </a:spcBef>
              <a:spcAft>
                <a:spcPts val="0"/>
              </a:spcAft>
              <a:buClr>
                <a:srgbClr val="E2BC5E"/>
              </a:buClr>
            </a:pPr>
            <a:r>
              <a:rPr lang="ru-RU" sz="22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Внедрение технологии формирования соревновательной надежности в процессе психолого-педагогической подготовки </a:t>
            </a:r>
            <a:r>
              <a:rPr lang="ru-RU" sz="22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обусловлено </a:t>
            </a:r>
            <a:r>
              <a:rPr lang="ru-RU" sz="22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необходимостью минимизации возможностей «срыва» деятельности спортсменов на основе выявленных ПВК.</a:t>
            </a:r>
            <a:r>
              <a:rPr lang="ru-RU" sz="2200" spc="-1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Формирование соревновательной надежности спортсменов целесообразно проводить с учетом индивидуально-типологических особенностей на основе мониторинга результатов выступлений, динамики изменения стратегии поведения и уровня </a:t>
            </a:r>
            <a:r>
              <a:rPr lang="ru-RU" sz="2200" spc="-10" dirty="0" err="1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сформированности</a:t>
            </a:r>
            <a:r>
              <a:rPr lang="ru-RU" sz="2200" spc="-1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ПВК.</a:t>
            </a:r>
          </a:p>
        </p:txBody>
      </p:sp>
    </p:spTree>
    <p:extLst>
      <p:ext uri="{BB962C8B-B14F-4D97-AF65-F5344CB8AC3E}">
        <p14:creationId xmlns:p14="http://schemas.microsoft.com/office/powerpoint/2010/main" val="182639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smtClean="0">
                <a:solidFill>
                  <a:srgbClr val="FFFF00"/>
                </a:solidFill>
                <a:effectLst/>
              </a:rPr>
              <a:t>ФАКТОРЫ СОРЕВНОВАТЕЛЬНОЙ НАДЁЖНОСТИ</a:t>
            </a:r>
            <a:endParaRPr lang="ru-RU" sz="26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829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FFFF00"/>
                </a:solidFill>
                <a:effectLst/>
              </a:rPr>
              <a:t>ПЕРСПЕКТИВЫ ДАЛЬНЕЙШИХ ИССЛЕДОВАНИЙ</a:t>
            </a:r>
            <a:endParaRPr lang="ru-RU" sz="36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781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00"/>
                </a:solidFill>
              </a:rPr>
              <a:t>Спасибо за внимание!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39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Показатели ПВК</a:t>
            </a:r>
            <a:endParaRPr lang="ru-RU" sz="2200" b="1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7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200" smtClean="0">
                <a:solidFill>
                  <a:srgbClr val="FFFF00"/>
                </a:solidFill>
                <a:latin typeface="Verdana" pitchFamily="34" charset="0"/>
              </a:rPr>
              <a:t>Рисунок </a:t>
            </a:r>
            <a:r>
              <a:rPr lang="en-US" sz="2200" smtClean="0">
                <a:solidFill>
                  <a:srgbClr val="FFFF00"/>
                </a:solidFill>
                <a:latin typeface="Verdana" pitchFamily="34" charset="0"/>
              </a:rPr>
              <a:t>1</a:t>
            </a:r>
            <a:r>
              <a:rPr lang="ru-RU" sz="2200" smtClean="0">
                <a:solidFill>
                  <a:srgbClr val="FFFF00"/>
                </a:solidFill>
                <a:latin typeface="Verdana" pitchFamily="34" charset="0"/>
              </a:rPr>
              <a:t> - </a:t>
            </a:r>
            <a:r>
              <a:rPr lang="ru-RU" sz="2200" smtClean="0">
                <a:latin typeface="Verdana" pitchFamily="34" charset="0"/>
              </a:rPr>
              <a:t>Универсальный диагностический комплекс УПДК-МК</a:t>
            </a:r>
            <a:endParaRPr lang="ru-RU" sz="2200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FF00"/>
                </a:solidFill>
                <a:effectLst/>
              </a:rPr>
              <a:t>Рисунок  2 –  Основание корреляционной плеяды вокруг показателя</a:t>
            </a:r>
            <a:br>
              <a:rPr lang="ru-RU" sz="2000" b="1" smtClean="0">
                <a:solidFill>
                  <a:srgbClr val="FFFF00"/>
                </a:solidFill>
                <a:effectLst/>
              </a:rPr>
            </a:br>
            <a:r>
              <a:rPr lang="ru-RU" sz="2000" b="1" smtClean="0">
                <a:solidFill>
                  <a:srgbClr val="FFFF00"/>
                </a:solidFill>
                <a:effectLst/>
              </a:rPr>
              <a:t> экспертной оценки соревновательной надежности </a:t>
            </a:r>
            <a:br>
              <a:rPr lang="ru-RU" sz="2000" b="1" smtClean="0">
                <a:solidFill>
                  <a:srgbClr val="FFFF00"/>
                </a:solidFill>
                <a:effectLst/>
              </a:rPr>
            </a:br>
            <a:r>
              <a:rPr lang="ru-RU" sz="2000" b="1" smtClean="0">
                <a:solidFill>
                  <a:srgbClr val="FFFF00"/>
                </a:solidFill>
                <a:effectLst/>
              </a:rPr>
              <a:t>спортсменов-стрелков</a:t>
            </a:r>
            <a:endParaRPr lang="ru-RU" sz="20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11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</a:t>
            </a:r>
            <a:r>
              <a:rPr 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Организация формирующего педагогического эксперимента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таблицы </a:t>
            </a:r>
            <a:r>
              <a:rPr 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solidFill>
                  <a:srgbClr val="FFFF00"/>
                </a:solidFill>
                <a:effectLst/>
              </a:rPr>
              <a:t>Рисунок 3</a:t>
            </a:r>
            <a:r>
              <a:rPr lang="en-US" sz="1600" smtClean="0">
                <a:solidFill>
                  <a:srgbClr val="FFFF00"/>
                </a:solidFill>
                <a:effectLst/>
              </a:rPr>
              <a:t> </a:t>
            </a:r>
            <a:r>
              <a:rPr lang="ru-RU" sz="1600" smtClean="0">
                <a:solidFill>
                  <a:srgbClr val="FFFF00"/>
                </a:solidFill>
                <a:effectLst/>
              </a:rPr>
              <a:t>– </a:t>
            </a:r>
            <a:r>
              <a:rPr lang="ru-RU" sz="1600" b="1" smtClean="0">
                <a:effectLst/>
              </a:rPr>
              <a:t>Монитор испытуемого во время выполнения методики оценки готовности к экстренному действию в условиях монотонно действующих факторов</a:t>
            </a:r>
            <a:endParaRPr lang="ru-RU" sz="1600" b="1" dirty="0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solidFill>
                  <a:srgbClr val="FFFF00"/>
                </a:solidFill>
                <a:effectLst/>
              </a:rPr>
              <a:t>Рисунок 2</a:t>
            </a:r>
            <a:r>
              <a:rPr lang="en-US" sz="1600" smtClean="0">
                <a:solidFill>
                  <a:srgbClr val="FFFF00"/>
                </a:solidFill>
                <a:effectLst/>
              </a:rPr>
              <a:t> </a:t>
            </a:r>
            <a:r>
              <a:rPr lang="ru-RU" sz="1600" smtClean="0">
                <a:solidFill>
                  <a:srgbClr val="FFFF00"/>
                </a:solidFill>
                <a:effectLst/>
              </a:rPr>
              <a:t>– </a:t>
            </a:r>
            <a:r>
              <a:rPr lang="ru-RU" sz="1600" b="1" smtClean="0">
                <a:effectLst/>
              </a:rPr>
              <a:t>Монитор испытуемого во время выполнения методики оценки готовности к экстренному действию в условиях монотонно действующих факторов</a:t>
            </a:r>
            <a:endParaRPr lang="ru-RU" sz="1600" b="1" dirty="0" smtClean="0"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8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оревнование">
  <a:themeElements>
    <a:clrScheme name="Соревнование 3">
      <a:dk1>
        <a:srgbClr val="2A5400"/>
      </a:dk1>
      <a:lt1>
        <a:srgbClr val="FFFFFF"/>
      </a:lt1>
      <a:dk2>
        <a:srgbClr val="4A9400"/>
      </a:dk2>
      <a:lt2>
        <a:srgbClr val="F3F2D9"/>
      </a:lt2>
      <a:accent1>
        <a:srgbClr val="99CC00"/>
      </a:accent1>
      <a:accent2>
        <a:srgbClr val="6B4A39"/>
      </a:accent2>
      <a:accent3>
        <a:srgbClr val="B1C8AA"/>
      </a:accent3>
      <a:accent4>
        <a:srgbClr val="DADADA"/>
      </a:accent4>
      <a:accent5>
        <a:srgbClr val="CAE2AA"/>
      </a:accent5>
      <a:accent6>
        <a:srgbClr val="604233"/>
      </a:accent6>
      <a:hlink>
        <a:srgbClr val="E2BC5E"/>
      </a:hlink>
      <a:folHlink>
        <a:srgbClr val="AB7F6B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278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5_Соревнование</vt:lpstr>
      <vt:lpstr> «ПСИХОЛОГИЧЕСКОЕ  СОПРОВОЖДЕНИЕ   СПОРТСМЕНОВ  В ТРЕНИРОВОЧНОМ    ПРОЦЕССЕ  НА  ЭТАПЕ  СПОРТИВНОГО   СОВЕРШЕНСТВОВАНИЯ»  (на примере стрелкового спорта)</vt:lpstr>
      <vt:lpstr>ФАКТОРЫ СОРЕВНОВАТЕЛЬНОЙ НАДЁЖНОСТИ</vt:lpstr>
      <vt:lpstr>Показатели ПВК</vt:lpstr>
      <vt:lpstr>Рисунок 1 - Универсальный диагностический комплекс УПДК-МК</vt:lpstr>
      <vt:lpstr>Рисунок  2 –  Основание корреляционной плеяды вокруг показателя  экспертной оценки соревновательной надежности  спортсменов-стрелков</vt:lpstr>
      <vt:lpstr>Таблица 1 – Организация формирующего педагогического эксперимента</vt:lpstr>
      <vt:lpstr>Продолжение таблицы 1</vt:lpstr>
      <vt:lpstr>Рисунок 3 – Монитор испытуемого во время выполнения методики оценки готовности к экстренному действию в условиях монотонно действующих факторов</vt:lpstr>
      <vt:lpstr>Рисунок 2 – Монитор испытуемого во время выполнения методики оценки готовности к экстренному действию в условиях монотонно действующих факторов</vt:lpstr>
      <vt:lpstr> Рисунок 4 – Структура технологии формирования соревновательной надежности спортсменов-стрелков высокой квалификации</vt:lpstr>
      <vt:lpstr>Таблица 2 – Результаты исходного и итогового уровня сформированности ПВК </vt:lpstr>
      <vt:lpstr>Рисунок 5 – Основание корреляционной плеяды вокруг показателя экспертной оценки соревновательной надежности спортсменов-стрелков </vt:lpstr>
      <vt:lpstr>Таблица 3 – Сопоставление индивидуального профиля спортсмена NN с эталонным профилем в случае победы и неудачного выступления </vt:lpstr>
      <vt:lpstr>Таблица 4 – Результаты некоторых выступлений спортсменов-стрелков на соревнованиях различного ранга </vt:lpstr>
      <vt:lpstr>Презентация PowerPoint</vt:lpstr>
      <vt:lpstr>Методический состав тренажёра</vt:lpstr>
      <vt:lpstr>Учебный курс «6 занятий» предназначен для испытуемых имеющих по результатам психофизиологического тестирования одно уязвимое ПВК. Этот специализированный учебный курс включает в себя 6 занятий по корректировке уровня развития следующих ПВК  </vt:lpstr>
      <vt:lpstr>Тренажер позволяет: </vt:lpstr>
      <vt:lpstr>ВЫВОДЫ </vt:lpstr>
      <vt:lpstr>ПЕРСПЕКТИВЫ ДАЛЬНЕЙШИХ ИССЛЕДОВАНИЙ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«ПСИХОЛОГИЧЕСКОЕ  СОПРОВОЖДЕНИЕ   СПОРТСМЕНОВ  В ТРЕНИРОВОЧНОМ    ПРОЦЕССЕ  НА  ЭТАПЕ  СПОРТИВНОГО   СОВЕРШЕНСТВОВАНИЯ»  (на примере стрелкового спорта)</dc:title>
  <dc:creator>МВА</dc:creator>
  <cp:lastModifiedBy>Viktor</cp:lastModifiedBy>
  <cp:revision>3</cp:revision>
  <dcterms:created xsi:type="dcterms:W3CDTF">2022-01-13T09:44:27Z</dcterms:created>
  <dcterms:modified xsi:type="dcterms:W3CDTF">2022-02-18T14:48:05Z</dcterms:modified>
</cp:coreProperties>
</file>